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3" r:id="rId9"/>
    <p:sldId id="264" r:id="rId10"/>
    <p:sldId id="28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658" y="-4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6F2BB-66E4-4900-8CD5-DDD0392F63EA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D2F9-1550-4FE3-A71E-B5654108F2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4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BD2F9-1550-4FE3-A71E-B5654108F28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21" Type="http://schemas.openxmlformats.org/officeDocument/2006/relationships/image" Target="../media/image286.png"/><Relationship Id="rId34" Type="http://schemas.openxmlformats.org/officeDocument/2006/relationships/image" Target="../media/image299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33" Type="http://schemas.openxmlformats.org/officeDocument/2006/relationships/image" Target="../media/image298.png"/><Relationship Id="rId2" Type="http://schemas.openxmlformats.org/officeDocument/2006/relationships/image" Target="../media/image269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37" Type="http://schemas.openxmlformats.org/officeDocument/2006/relationships/image" Target="../media/image301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36" Type="http://schemas.openxmlformats.org/officeDocument/2006/relationships/image" Target="../media/image90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0.png"/><Relationship Id="rId8" Type="http://schemas.openxmlformats.org/officeDocument/2006/relationships/image" Target="../media/image273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5.png"/><Relationship Id="rId21" Type="http://schemas.openxmlformats.org/officeDocument/2006/relationships/image" Target="../media/image330.png"/><Relationship Id="rId42" Type="http://schemas.openxmlformats.org/officeDocument/2006/relationships/image" Target="../media/image351.png"/><Relationship Id="rId47" Type="http://schemas.openxmlformats.org/officeDocument/2006/relationships/image" Target="../media/image356.png"/><Relationship Id="rId63" Type="http://schemas.openxmlformats.org/officeDocument/2006/relationships/image" Target="../media/image372.png"/><Relationship Id="rId68" Type="http://schemas.openxmlformats.org/officeDocument/2006/relationships/image" Target="../media/image377.png"/><Relationship Id="rId84" Type="http://schemas.openxmlformats.org/officeDocument/2006/relationships/image" Target="../media/image393.png"/><Relationship Id="rId89" Type="http://schemas.openxmlformats.org/officeDocument/2006/relationships/image" Target="../media/image398.png"/><Relationship Id="rId16" Type="http://schemas.openxmlformats.org/officeDocument/2006/relationships/image" Target="../media/image325.png"/><Relationship Id="rId11" Type="http://schemas.openxmlformats.org/officeDocument/2006/relationships/image" Target="../media/image320.png"/><Relationship Id="rId32" Type="http://schemas.openxmlformats.org/officeDocument/2006/relationships/image" Target="../media/image341.png"/><Relationship Id="rId37" Type="http://schemas.openxmlformats.org/officeDocument/2006/relationships/image" Target="../media/image346.png"/><Relationship Id="rId53" Type="http://schemas.openxmlformats.org/officeDocument/2006/relationships/image" Target="../media/image362.png"/><Relationship Id="rId58" Type="http://schemas.openxmlformats.org/officeDocument/2006/relationships/image" Target="../media/image367.png"/><Relationship Id="rId74" Type="http://schemas.openxmlformats.org/officeDocument/2006/relationships/image" Target="../media/image383.png"/><Relationship Id="rId79" Type="http://schemas.openxmlformats.org/officeDocument/2006/relationships/image" Target="../media/image388.png"/><Relationship Id="rId5" Type="http://schemas.openxmlformats.org/officeDocument/2006/relationships/image" Target="../media/image314.png"/><Relationship Id="rId90" Type="http://schemas.openxmlformats.org/officeDocument/2006/relationships/image" Target="../media/image399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Relationship Id="rId27" Type="http://schemas.openxmlformats.org/officeDocument/2006/relationships/image" Target="../media/image336.png"/><Relationship Id="rId30" Type="http://schemas.openxmlformats.org/officeDocument/2006/relationships/image" Target="../media/image339.png"/><Relationship Id="rId35" Type="http://schemas.openxmlformats.org/officeDocument/2006/relationships/image" Target="../media/image344.png"/><Relationship Id="rId43" Type="http://schemas.openxmlformats.org/officeDocument/2006/relationships/image" Target="../media/image352.png"/><Relationship Id="rId48" Type="http://schemas.openxmlformats.org/officeDocument/2006/relationships/image" Target="../media/image357.png"/><Relationship Id="rId56" Type="http://schemas.openxmlformats.org/officeDocument/2006/relationships/image" Target="../media/image365.png"/><Relationship Id="rId64" Type="http://schemas.openxmlformats.org/officeDocument/2006/relationships/image" Target="../media/image373.png"/><Relationship Id="rId69" Type="http://schemas.openxmlformats.org/officeDocument/2006/relationships/image" Target="../media/image378.png"/><Relationship Id="rId77" Type="http://schemas.openxmlformats.org/officeDocument/2006/relationships/image" Target="../media/image386.png"/><Relationship Id="rId8" Type="http://schemas.openxmlformats.org/officeDocument/2006/relationships/image" Target="../media/image317.png"/><Relationship Id="rId51" Type="http://schemas.openxmlformats.org/officeDocument/2006/relationships/image" Target="../media/image360.png"/><Relationship Id="rId72" Type="http://schemas.openxmlformats.org/officeDocument/2006/relationships/image" Target="../media/image381.png"/><Relationship Id="rId80" Type="http://schemas.openxmlformats.org/officeDocument/2006/relationships/image" Target="../media/image389.png"/><Relationship Id="rId85" Type="http://schemas.openxmlformats.org/officeDocument/2006/relationships/image" Target="../media/image394.png"/><Relationship Id="rId3" Type="http://schemas.openxmlformats.org/officeDocument/2006/relationships/image" Target="../media/image312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4.png"/><Relationship Id="rId33" Type="http://schemas.openxmlformats.org/officeDocument/2006/relationships/image" Target="../media/image342.png"/><Relationship Id="rId38" Type="http://schemas.openxmlformats.org/officeDocument/2006/relationships/image" Target="../media/image347.png"/><Relationship Id="rId46" Type="http://schemas.openxmlformats.org/officeDocument/2006/relationships/image" Target="../media/image355.png"/><Relationship Id="rId59" Type="http://schemas.openxmlformats.org/officeDocument/2006/relationships/image" Target="../media/image368.png"/><Relationship Id="rId67" Type="http://schemas.openxmlformats.org/officeDocument/2006/relationships/image" Target="../media/image376.png"/><Relationship Id="rId20" Type="http://schemas.openxmlformats.org/officeDocument/2006/relationships/image" Target="../media/image329.png"/><Relationship Id="rId41" Type="http://schemas.openxmlformats.org/officeDocument/2006/relationships/image" Target="../media/image350.png"/><Relationship Id="rId54" Type="http://schemas.openxmlformats.org/officeDocument/2006/relationships/image" Target="../media/image363.png"/><Relationship Id="rId62" Type="http://schemas.openxmlformats.org/officeDocument/2006/relationships/image" Target="../media/image371.png"/><Relationship Id="rId70" Type="http://schemas.openxmlformats.org/officeDocument/2006/relationships/image" Target="../media/image379.png"/><Relationship Id="rId75" Type="http://schemas.openxmlformats.org/officeDocument/2006/relationships/image" Target="../media/image384.png"/><Relationship Id="rId83" Type="http://schemas.openxmlformats.org/officeDocument/2006/relationships/image" Target="../media/image392.png"/><Relationship Id="rId88" Type="http://schemas.openxmlformats.org/officeDocument/2006/relationships/image" Target="../media/image397.png"/><Relationship Id="rId91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5" Type="http://schemas.openxmlformats.org/officeDocument/2006/relationships/image" Target="../media/image324.png"/><Relationship Id="rId23" Type="http://schemas.openxmlformats.org/officeDocument/2006/relationships/image" Target="../media/image332.png"/><Relationship Id="rId28" Type="http://schemas.openxmlformats.org/officeDocument/2006/relationships/image" Target="../media/image337.png"/><Relationship Id="rId36" Type="http://schemas.openxmlformats.org/officeDocument/2006/relationships/image" Target="../media/image345.png"/><Relationship Id="rId49" Type="http://schemas.openxmlformats.org/officeDocument/2006/relationships/image" Target="../media/image358.png"/><Relationship Id="rId57" Type="http://schemas.openxmlformats.org/officeDocument/2006/relationships/image" Target="../media/image366.png"/><Relationship Id="rId10" Type="http://schemas.openxmlformats.org/officeDocument/2006/relationships/image" Target="../media/image319.png"/><Relationship Id="rId31" Type="http://schemas.openxmlformats.org/officeDocument/2006/relationships/image" Target="../media/image340.png"/><Relationship Id="rId44" Type="http://schemas.openxmlformats.org/officeDocument/2006/relationships/image" Target="../media/image353.png"/><Relationship Id="rId52" Type="http://schemas.openxmlformats.org/officeDocument/2006/relationships/image" Target="../media/image361.png"/><Relationship Id="rId60" Type="http://schemas.openxmlformats.org/officeDocument/2006/relationships/image" Target="../media/image369.png"/><Relationship Id="rId65" Type="http://schemas.openxmlformats.org/officeDocument/2006/relationships/image" Target="../media/image374.png"/><Relationship Id="rId73" Type="http://schemas.openxmlformats.org/officeDocument/2006/relationships/image" Target="../media/image382.png"/><Relationship Id="rId78" Type="http://schemas.openxmlformats.org/officeDocument/2006/relationships/image" Target="../media/image387.png"/><Relationship Id="rId81" Type="http://schemas.openxmlformats.org/officeDocument/2006/relationships/image" Target="../media/image390.png"/><Relationship Id="rId86" Type="http://schemas.openxmlformats.org/officeDocument/2006/relationships/image" Target="../media/image395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9" Type="http://schemas.openxmlformats.org/officeDocument/2006/relationships/image" Target="../media/image348.png"/><Relationship Id="rId34" Type="http://schemas.openxmlformats.org/officeDocument/2006/relationships/image" Target="../media/image343.png"/><Relationship Id="rId50" Type="http://schemas.openxmlformats.org/officeDocument/2006/relationships/image" Target="../media/image359.png"/><Relationship Id="rId55" Type="http://schemas.openxmlformats.org/officeDocument/2006/relationships/image" Target="../media/image364.png"/><Relationship Id="rId76" Type="http://schemas.openxmlformats.org/officeDocument/2006/relationships/image" Target="../media/image385.png"/><Relationship Id="rId7" Type="http://schemas.openxmlformats.org/officeDocument/2006/relationships/image" Target="../media/image316.png"/><Relationship Id="rId71" Type="http://schemas.openxmlformats.org/officeDocument/2006/relationships/image" Target="../media/image380.png"/><Relationship Id="rId2" Type="http://schemas.openxmlformats.org/officeDocument/2006/relationships/image" Target="../media/image311.png"/><Relationship Id="rId29" Type="http://schemas.openxmlformats.org/officeDocument/2006/relationships/image" Target="../media/image338.png"/><Relationship Id="rId24" Type="http://schemas.openxmlformats.org/officeDocument/2006/relationships/image" Target="../media/image333.png"/><Relationship Id="rId40" Type="http://schemas.openxmlformats.org/officeDocument/2006/relationships/image" Target="../media/image349.png"/><Relationship Id="rId45" Type="http://schemas.openxmlformats.org/officeDocument/2006/relationships/image" Target="../media/image354.png"/><Relationship Id="rId66" Type="http://schemas.openxmlformats.org/officeDocument/2006/relationships/image" Target="../media/image375.png"/><Relationship Id="rId87" Type="http://schemas.openxmlformats.org/officeDocument/2006/relationships/image" Target="../media/image396.png"/><Relationship Id="rId61" Type="http://schemas.openxmlformats.org/officeDocument/2006/relationships/image" Target="../media/image370.png"/><Relationship Id="rId82" Type="http://schemas.openxmlformats.org/officeDocument/2006/relationships/image" Target="../media/image391.png"/><Relationship Id="rId19" Type="http://schemas.openxmlformats.org/officeDocument/2006/relationships/image" Target="../media/image32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png"/><Relationship Id="rId18" Type="http://schemas.openxmlformats.org/officeDocument/2006/relationships/image" Target="../media/image414.png"/><Relationship Id="rId26" Type="http://schemas.openxmlformats.org/officeDocument/2006/relationships/image" Target="../media/image422.png"/><Relationship Id="rId39" Type="http://schemas.openxmlformats.org/officeDocument/2006/relationships/image" Target="../media/image435.png"/><Relationship Id="rId21" Type="http://schemas.openxmlformats.org/officeDocument/2006/relationships/image" Target="../media/image417.png"/><Relationship Id="rId34" Type="http://schemas.openxmlformats.org/officeDocument/2006/relationships/image" Target="../media/image430.png"/><Relationship Id="rId42" Type="http://schemas.openxmlformats.org/officeDocument/2006/relationships/image" Target="../media/image438.png"/><Relationship Id="rId47" Type="http://schemas.openxmlformats.org/officeDocument/2006/relationships/image" Target="../media/image443.png"/><Relationship Id="rId50" Type="http://schemas.openxmlformats.org/officeDocument/2006/relationships/image" Target="../media/image445.png"/><Relationship Id="rId55" Type="http://schemas.openxmlformats.org/officeDocument/2006/relationships/image" Target="../media/image449.png"/><Relationship Id="rId7" Type="http://schemas.openxmlformats.org/officeDocument/2006/relationships/image" Target="../media/image406.png"/><Relationship Id="rId2" Type="http://schemas.openxmlformats.org/officeDocument/2006/relationships/image" Target="../media/image401.png"/><Relationship Id="rId16" Type="http://schemas.openxmlformats.org/officeDocument/2006/relationships/image" Target="../media/image412.png"/><Relationship Id="rId29" Type="http://schemas.openxmlformats.org/officeDocument/2006/relationships/image" Target="../media/image425.png"/><Relationship Id="rId11" Type="http://schemas.openxmlformats.org/officeDocument/2006/relationships/image" Target="../media/image409.png"/><Relationship Id="rId24" Type="http://schemas.openxmlformats.org/officeDocument/2006/relationships/image" Target="../media/image420.png"/><Relationship Id="rId32" Type="http://schemas.openxmlformats.org/officeDocument/2006/relationships/image" Target="../media/image428.png"/><Relationship Id="rId37" Type="http://schemas.openxmlformats.org/officeDocument/2006/relationships/image" Target="../media/image433.png"/><Relationship Id="rId40" Type="http://schemas.openxmlformats.org/officeDocument/2006/relationships/image" Target="../media/image436.png"/><Relationship Id="rId45" Type="http://schemas.openxmlformats.org/officeDocument/2006/relationships/image" Target="../media/image441.png"/><Relationship Id="rId53" Type="http://schemas.openxmlformats.org/officeDocument/2006/relationships/image" Target="../media/image447.png"/><Relationship Id="rId58" Type="http://schemas.openxmlformats.org/officeDocument/2006/relationships/image" Target="../media/image452.png"/><Relationship Id="rId5" Type="http://schemas.openxmlformats.org/officeDocument/2006/relationships/image" Target="../media/image404.png"/><Relationship Id="rId19" Type="http://schemas.openxmlformats.org/officeDocument/2006/relationships/image" Target="../media/image415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image" Target="../media/image410.png"/><Relationship Id="rId22" Type="http://schemas.openxmlformats.org/officeDocument/2006/relationships/image" Target="../media/image418.png"/><Relationship Id="rId27" Type="http://schemas.openxmlformats.org/officeDocument/2006/relationships/image" Target="../media/image423.png"/><Relationship Id="rId30" Type="http://schemas.openxmlformats.org/officeDocument/2006/relationships/image" Target="../media/image426.png"/><Relationship Id="rId35" Type="http://schemas.openxmlformats.org/officeDocument/2006/relationships/image" Target="../media/image431.png"/><Relationship Id="rId43" Type="http://schemas.openxmlformats.org/officeDocument/2006/relationships/image" Target="../media/image439.png"/><Relationship Id="rId48" Type="http://schemas.openxmlformats.org/officeDocument/2006/relationships/image" Target="../media/image394.png"/><Relationship Id="rId56" Type="http://schemas.openxmlformats.org/officeDocument/2006/relationships/image" Target="../media/image450.png"/><Relationship Id="rId8" Type="http://schemas.openxmlformats.org/officeDocument/2006/relationships/image" Target="../media/image407.png"/><Relationship Id="rId51" Type="http://schemas.openxmlformats.org/officeDocument/2006/relationships/image" Target="../media/image311.png"/><Relationship Id="rId3" Type="http://schemas.openxmlformats.org/officeDocument/2006/relationships/image" Target="../media/image402.png"/><Relationship Id="rId12" Type="http://schemas.openxmlformats.org/officeDocument/2006/relationships/image" Target="../media/image322.png"/><Relationship Id="rId17" Type="http://schemas.openxmlformats.org/officeDocument/2006/relationships/image" Target="../media/image413.png"/><Relationship Id="rId25" Type="http://schemas.openxmlformats.org/officeDocument/2006/relationships/image" Target="../media/image421.png"/><Relationship Id="rId33" Type="http://schemas.openxmlformats.org/officeDocument/2006/relationships/image" Target="../media/image429.png"/><Relationship Id="rId38" Type="http://schemas.openxmlformats.org/officeDocument/2006/relationships/image" Target="../media/image434.png"/><Relationship Id="rId46" Type="http://schemas.openxmlformats.org/officeDocument/2006/relationships/image" Target="../media/image442.png"/><Relationship Id="rId20" Type="http://schemas.openxmlformats.org/officeDocument/2006/relationships/image" Target="../media/image416.png"/><Relationship Id="rId41" Type="http://schemas.openxmlformats.org/officeDocument/2006/relationships/image" Target="../media/image437.png"/><Relationship Id="rId54" Type="http://schemas.openxmlformats.org/officeDocument/2006/relationships/image" Target="../media/image4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15" Type="http://schemas.openxmlformats.org/officeDocument/2006/relationships/image" Target="../media/image411.png"/><Relationship Id="rId23" Type="http://schemas.openxmlformats.org/officeDocument/2006/relationships/image" Target="../media/image419.png"/><Relationship Id="rId28" Type="http://schemas.openxmlformats.org/officeDocument/2006/relationships/image" Target="../media/image424.png"/><Relationship Id="rId36" Type="http://schemas.openxmlformats.org/officeDocument/2006/relationships/image" Target="../media/image432.png"/><Relationship Id="rId49" Type="http://schemas.openxmlformats.org/officeDocument/2006/relationships/image" Target="../media/image444.png"/><Relationship Id="rId57" Type="http://schemas.openxmlformats.org/officeDocument/2006/relationships/image" Target="../media/image451.png"/><Relationship Id="rId10" Type="http://schemas.openxmlformats.org/officeDocument/2006/relationships/image" Target="../media/image320.png"/><Relationship Id="rId31" Type="http://schemas.openxmlformats.org/officeDocument/2006/relationships/image" Target="../media/image427.png"/><Relationship Id="rId44" Type="http://schemas.openxmlformats.org/officeDocument/2006/relationships/image" Target="../media/image440.png"/><Relationship Id="rId52" Type="http://schemas.openxmlformats.org/officeDocument/2006/relationships/image" Target="../media/image44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461.png"/><Relationship Id="rId26" Type="http://schemas.openxmlformats.org/officeDocument/2006/relationships/image" Target="../media/image469.png"/><Relationship Id="rId39" Type="http://schemas.openxmlformats.org/officeDocument/2006/relationships/image" Target="../media/image482.png"/><Relationship Id="rId21" Type="http://schemas.openxmlformats.org/officeDocument/2006/relationships/image" Target="../media/image464.png"/><Relationship Id="rId34" Type="http://schemas.openxmlformats.org/officeDocument/2006/relationships/image" Target="../media/image477.png"/><Relationship Id="rId42" Type="http://schemas.openxmlformats.org/officeDocument/2006/relationships/image" Target="../media/image484.png"/><Relationship Id="rId47" Type="http://schemas.openxmlformats.org/officeDocument/2006/relationships/image" Target="../media/image489.png"/><Relationship Id="rId50" Type="http://schemas.openxmlformats.org/officeDocument/2006/relationships/image" Target="../media/image491.png"/><Relationship Id="rId7" Type="http://schemas.openxmlformats.org/officeDocument/2006/relationships/image" Target="../media/image405.png"/><Relationship Id="rId2" Type="http://schemas.openxmlformats.org/officeDocument/2006/relationships/image" Target="../media/image311.png"/><Relationship Id="rId16" Type="http://schemas.openxmlformats.org/officeDocument/2006/relationships/image" Target="../media/image459.png"/><Relationship Id="rId29" Type="http://schemas.openxmlformats.org/officeDocument/2006/relationships/image" Target="../media/image472.png"/><Relationship Id="rId11" Type="http://schemas.openxmlformats.org/officeDocument/2006/relationships/image" Target="../media/image320.png"/><Relationship Id="rId24" Type="http://schemas.openxmlformats.org/officeDocument/2006/relationships/image" Target="../media/image467.png"/><Relationship Id="rId32" Type="http://schemas.openxmlformats.org/officeDocument/2006/relationships/image" Target="../media/image475.png"/><Relationship Id="rId37" Type="http://schemas.openxmlformats.org/officeDocument/2006/relationships/image" Target="../media/image480.png"/><Relationship Id="rId40" Type="http://schemas.openxmlformats.org/officeDocument/2006/relationships/image" Target="../media/image483.png"/><Relationship Id="rId45" Type="http://schemas.openxmlformats.org/officeDocument/2006/relationships/image" Target="../media/image487.png"/><Relationship Id="rId5" Type="http://schemas.openxmlformats.org/officeDocument/2006/relationships/image" Target="../media/image454.png"/><Relationship Id="rId15" Type="http://schemas.openxmlformats.org/officeDocument/2006/relationships/image" Target="../media/image458.png"/><Relationship Id="rId23" Type="http://schemas.openxmlformats.org/officeDocument/2006/relationships/image" Target="../media/image466.png"/><Relationship Id="rId28" Type="http://schemas.openxmlformats.org/officeDocument/2006/relationships/image" Target="../media/image471.png"/><Relationship Id="rId36" Type="http://schemas.openxmlformats.org/officeDocument/2006/relationships/image" Target="../media/image479.png"/><Relationship Id="rId49" Type="http://schemas.openxmlformats.org/officeDocument/2006/relationships/image" Target="../media/image449.png"/><Relationship Id="rId10" Type="http://schemas.openxmlformats.org/officeDocument/2006/relationships/image" Target="../media/image408.png"/><Relationship Id="rId19" Type="http://schemas.openxmlformats.org/officeDocument/2006/relationships/image" Target="../media/image462.png"/><Relationship Id="rId31" Type="http://schemas.openxmlformats.org/officeDocument/2006/relationships/image" Target="../media/image474.png"/><Relationship Id="rId44" Type="http://schemas.openxmlformats.org/officeDocument/2006/relationships/image" Target="../media/image486.png"/><Relationship Id="rId4" Type="http://schemas.openxmlformats.org/officeDocument/2006/relationships/image" Target="../media/image402.png"/><Relationship Id="rId9" Type="http://schemas.openxmlformats.org/officeDocument/2006/relationships/image" Target="../media/image457.png"/><Relationship Id="rId14" Type="http://schemas.openxmlformats.org/officeDocument/2006/relationships/image" Target="../media/image323.png"/><Relationship Id="rId22" Type="http://schemas.openxmlformats.org/officeDocument/2006/relationships/image" Target="../media/image465.png"/><Relationship Id="rId27" Type="http://schemas.openxmlformats.org/officeDocument/2006/relationships/image" Target="../media/image470.png"/><Relationship Id="rId30" Type="http://schemas.openxmlformats.org/officeDocument/2006/relationships/image" Target="../media/image473.png"/><Relationship Id="rId35" Type="http://schemas.openxmlformats.org/officeDocument/2006/relationships/image" Target="../media/image478.png"/><Relationship Id="rId43" Type="http://schemas.openxmlformats.org/officeDocument/2006/relationships/image" Target="../media/image485.png"/><Relationship Id="rId48" Type="http://schemas.openxmlformats.org/officeDocument/2006/relationships/image" Target="../media/image490.png"/><Relationship Id="rId8" Type="http://schemas.openxmlformats.org/officeDocument/2006/relationships/image" Target="../media/image456.png"/><Relationship Id="rId3" Type="http://schemas.openxmlformats.org/officeDocument/2006/relationships/image" Target="../media/image453.png"/><Relationship Id="rId12" Type="http://schemas.openxmlformats.org/officeDocument/2006/relationships/image" Target="../media/image409.png"/><Relationship Id="rId17" Type="http://schemas.openxmlformats.org/officeDocument/2006/relationships/image" Target="../media/image460.png"/><Relationship Id="rId25" Type="http://schemas.openxmlformats.org/officeDocument/2006/relationships/image" Target="../media/image468.png"/><Relationship Id="rId33" Type="http://schemas.openxmlformats.org/officeDocument/2006/relationships/image" Target="../media/image476.png"/><Relationship Id="rId38" Type="http://schemas.openxmlformats.org/officeDocument/2006/relationships/image" Target="../media/image481.png"/><Relationship Id="rId46" Type="http://schemas.openxmlformats.org/officeDocument/2006/relationships/image" Target="../media/image488.png"/><Relationship Id="rId20" Type="http://schemas.openxmlformats.org/officeDocument/2006/relationships/image" Target="../media/image463.png"/><Relationship Id="rId41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5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3.png"/><Relationship Id="rId21" Type="http://schemas.openxmlformats.org/officeDocument/2006/relationships/image" Target="../media/image508.png"/><Relationship Id="rId42" Type="http://schemas.openxmlformats.org/officeDocument/2006/relationships/image" Target="../media/image529.png"/><Relationship Id="rId47" Type="http://schemas.openxmlformats.org/officeDocument/2006/relationships/image" Target="../media/image534.png"/><Relationship Id="rId63" Type="http://schemas.openxmlformats.org/officeDocument/2006/relationships/image" Target="../media/image550.png"/><Relationship Id="rId68" Type="http://schemas.openxmlformats.org/officeDocument/2006/relationships/image" Target="../media/image555.png"/><Relationship Id="rId16" Type="http://schemas.openxmlformats.org/officeDocument/2006/relationships/image" Target="../media/image503.png"/><Relationship Id="rId11" Type="http://schemas.openxmlformats.org/officeDocument/2006/relationships/image" Target="../media/image320.png"/><Relationship Id="rId32" Type="http://schemas.openxmlformats.org/officeDocument/2006/relationships/image" Target="../media/image519.png"/><Relationship Id="rId37" Type="http://schemas.openxmlformats.org/officeDocument/2006/relationships/image" Target="../media/image524.png"/><Relationship Id="rId53" Type="http://schemas.openxmlformats.org/officeDocument/2006/relationships/image" Target="../media/image540.png"/><Relationship Id="rId58" Type="http://schemas.openxmlformats.org/officeDocument/2006/relationships/image" Target="../media/image545.png"/><Relationship Id="rId74" Type="http://schemas.openxmlformats.org/officeDocument/2006/relationships/image" Target="../media/image561.png"/><Relationship Id="rId79" Type="http://schemas.openxmlformats.org/officeDocument/2006/relationships/image" Target="../media/image311.png"/><Relationship Id="rId5" Type="http://schemas.openxmlformats.org/officeDocument/2006/relationships/image" Target="../media/image495.png"/><Relationship Id="rId61" Type="http://schemas.openxmlformats.org/officeDocument/2006/relationships/image" Target="../media/image548.png"/><Relationship Id="rId82" Type="http://schemas.openxmlformats.org/officeDocument/2006/relationships/image" Target="../media/image567.png"/><Relationship Id="rId19" Type="http://schemas.openxmlformats.org/officeDocument/2006/relationships/image" Target="../media/image506.png"/><Relationship Id="rId14" Type="http://schemas.openxmlformats.org/officeDocument/2006/relationships/image" Target="../media/image501.png"/><Relationship Id="rId22" Type="http://schemas.openxmlformats.org/officeDocument/2006/relationships/image" Target="../media/image509.png"/><Relationship Id="rId27" Type="http://schemas.openxmlformats.org/officeDocument/2006/relationships/image" Target="../media/image514.png"/><Relationship Id="rId30" Type="http://schemas.openxmlformats.org/officeDocument/2006/relationships/image" Target="../media/image517.png"/><Relationship Id="rId35" Type="http://schemas.openxmlformats.org/officeDocument/2006/relationships/image" Target="../media/image522.png"/><Relationship Id="rId43" Type="http://schemas.openxmlformats.org/officeDocument/2006/relationships/image" Target="../media/image530.png"/><Relationship Id="rId48" Type="http://schemas.openxmlformats.org/officeDocument/2006/relationships/image" Target="../media/image535.png"/><Relationship Id="rId56" Type="http://schemas.openxmlformats.org/officeDocument/2006/relationships/image" Target="../media/image543.png"/><Relationship Id="rId64" Type="http://schemas.openxmlformats.org/officeDocument/2006/relationships/image" Target="../media/image551.png"/><Relationship Id="rId69" Type="http://schemas.openxmlformats.org/officeDocument/2006/relationships/image" Target="../media/image556.png"/><Relationship Id="rId77" Type="http://schemas.openxmlformats.org/officeDocument/2006/relationships/image" Target="../media/image564.png"/><Relationship Id="rId8" Type="http://schemas.openxmlformats.org/officeDocument/2006/relationships/image" Target="../media/image498.png"/><Relationship Id="rId51" Type="http://schemas.openxmlformats.org/officeDocument/2006/relationships/image" Target="../media/image538.png"/><Relationship Id="rId72" Type="http://schemas.openxmlformats.org/officeDocument/2006/relationships/image" Target="../media/image559.png"/><Relationship Id="rId80" Type="http://schemas.openxmlformats.org/officeDocument/2006/relationships/image" Target="../media/image566.png"/><Relationship Id="rId3" Type="http://schemas.openxmlformats.org/officeDocument/2006/relationships/image" Target="../media/image493.png"/><Relationship Id="rId12" Type="http://schemas.openxmlformats.org/officeDocument/2006/relationships/image" Target="../media/image409.png"/><Relationship Id="rId17" Type="http://schemas.openxmlformats.org/officeDocument/2006/relationships/image" Target="../media/image504.png"/><Relationship Id="rId25" Type="http://schemas.openxmlformats.org/officeDocument/2006/relationships/image" Target="../media/image512.png"/><Relationship Id="rId33" Type="http://schemas.openxmlformats.org/officeDocument/2006/relationships/image" Target="../media/image520.png"/><Relationship Id="rId38" Type="http://schemas.openxmlformats.org/officeDocument/2006/relationships/image" Target="../media/image525.png"/><Relationship Id="rId46" Type="http://schemas.openxmlformats.org/officeDocument/2006/relationships/image" Target="../media/image533.png"/><Relationship Id="rId59" Type="http://schemas.openxmlformats.org/officeDocument/2006/relationships/image" Target="../media/image546.png"/><Relationship Id="rId67" Type="http://schemas.openxmlformats.org/officeDocument/2006/relationships/image" Target="../media/image554.png"/><Relationship Id="rId20" Type="http://schemas.openxmlformats.org/officeDocument/2006/relationships/image" Target="../media/image507.png"/><Relationship Id="rId41" Type="http://schemas.openxmlformats.org/officeDocument/2006/relationships/image" Target="../media/image528.png"/><Relationship Id="rId54" Type="http://schemas.openxmlformats.org/officeDocument/2006/relationships/image" Target="../media/image541.png"/><Relationship Id="rId62" Type="http://schemas.openxmlformats.org/officeDocument/2006/relationships/image" Target="../media/image549.png"/><Relationship Id="rId70" Type="http://schemas.openxmlformats.org/officeDocument/2006/relationships/image" Target="../media/image557.png"/><Relationship Id="rId75" Type="http://schemas.openxmlformats.org/officeDocument/2006/relationships/image" Target="../media/image5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15" Type="http://schemas.openxmlformats.org/officeDocument/2006/relationships/image" Target="../media/image502.png"/><Relationship Id="rId23" Type="http://schemas.openxmlformats.org/officeDocument/2006/relationships/image" Target="../media/image510.png"/><Relationship Id="rId28" Type="http://schemas.openxmlformats.org/officeDocument/2006/relationships/image" Target="../media/image515.png"/><Relationship Id="rId36" Type="http://schemas.openxmlformats.org/officeDocument/2006/relationships/image" Target="../media/image523.png"/><Relationship Id="rId49" Type="http://schemas.openxmlformats.org/officeDocument/2006/relationships/image" Target="../media/image536.png"/><Relationship Id="rId57" Type="http://schemas.openxmlformats.org/officeDocument/2006/relationships/image" Target="../media/image544.png"/><Relationship Id="rId10" Type="http://schemas.openxmlformats.org/officeDocument/2006/relationships/image" Target="../media/image408.png"/><Relationship Id="rId31" Type="http://schemas.openxmlformats.org/officeDocument/2006/relationships/image" Target="../media/image518.png"/><Relationship Id="rId44" Type="http://schemas.openxmlformats.org/officeDocument/2006/relationships/image" Target="../media/image531.png"/><Relationship Id="rId52" Type="http://schemas.openxmlformats.org/officeDocument/2006/relationships/image" Target="../media/image539.png"/><Relationship Id="rId60" Type="http://schemas.openxmlformats.org/officeDocument/2006/relationships/image" Target="../media/image547.png"/><Relationship Id="rId65" Type="http://schemas.openxmlformats.org/officeDocument/2006/relationships/image" Target="../media/image552.png"/><Relationship Id="rId73" Type="http://schemas.openxmlformats.org/officeDocument/2006/relationships/image" Target="../media/image560.png"/><Relationship Id="rId78" Type="http://schemas.openxmlformats.org/officeDocument/2006/relationships/image" Target="../media/image565.png"/><Relationship Id="rId81" Type="http://schemas.openxmlformats.org/officeDocument/2006/relationships/image" Target="../media/image449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Relationship Id="rId13" Type="http://schemas.openxmlformats.org/officeDocument/2006/relationships/image" Target="../media/image500.png"/><Relationship Id="rId18" Type="http://schemas.openxmlformats.org/officeDocument/2006/relationships/image" Target="../media/image505.png"/><Relationship Id="rId39" Type="http://schemas.openxmlformats.org/officeDocument/2006/relationships/image" Target="../media/image526.png"/><Relationship Id="rId34" Type="http://schemas.openxmlformats.org/officeDocument/2006/relationships/image" Target="../media/image521.png"/><Relationship Id="rId50" Type="http://schemas.openxmlformats.org/officeDocument/2006/relationships/image" Target="../media/image537.png"/><Relationship Id="rId55" Type="http://schemas.openxmlformats.org/officeDocument/2006/relationships/image" Target="../media/image542.png"/><Relationship Id="rId76" Type="http://schemas.openxmlformats.org/officeDocument/2006/relationships/image" Target="../media/image563.png"/><Relationship Id="rId7" Type="http://schemas.openxmlformats.org/officeDocument/2006/relationships/image" Target="../media/image497.png"/><Relationship Id="rId71" Type="http://schemas.openxmlformats.org/officeDocument/2006/relationships/image" Target="../media/image558.png"/><Relationship Id="rId2" Type="http://schemas.openxmlformats.org/officeDocument/2006/relationships/image" Target="../media/image492.png"/><Relationship Id="rId29" Type="http://schemas.openxmlformats.org/officeDocument/2006/relationships/image" Target="../media/image516.png"/><Relationship Id="rId24" Type="http://schemas.openxmlformats.org/officeDocument/2006/relationships/image" Target="../media/image511.png"/><Relationship Id="rId40" Type="http://schemas.openxmlformats.org/officeDocument/2006/relationships/image" Target="../media/image527.png"/><Relationship Id="rId45" Type="http://schemas.openxmlformats.org/officeDocument/2006/relationships/image" Target="../media/image532.png"/><Relationship Id="rId66" Type="http://schemas.openxmlformats.org/officeDocument/2006/relationships/image" Target="../media/image55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9.png"/><Relationship Id="rId18" Type="http://schemas.openxmlformats.org/officeDocument/2006/relationships/image" Target="../media/image584.png"/><Relationship Id="rId26" Type="http://schemas.openxmlformats.org/officeDocument/2006/relationships/image" Target="../media/image592.png"/><Relationship Id="rId39" Type="http://schemas.openxmlformats.org/officeDocument/2006/relationships/image" Target="../media/image605.png"/><Relationship Id="rId21" Type="http://schemas.openxmlformats.org/officeDocument/2006/relationships/image" Target="../media/image587.png"/><Relationship Id="rId34" Type="http://schemas.openxmlformats.org/officeDocument/2006/relationships/image" Target="../media/image600.png"/><Relationship Id="rId42" Type="http://schemas.openxmlformats.org/officeDocument/2006/relationships/image" Target="../media/image608.png"/><Relationship Id="rId47" Type="http://schemas.openxmlformats.org/officeDocument/2006/relationships/image" Target="../media/image613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6" Type="http://schemas.openxmlformats.org/officeDocument/2006/relationships/image" Target="../media/image582.png"/><Relationship Id="rId29" Type="http://schemas.openxmlformats.org/officeDocument/2006/relationships/image" Target="../media/image5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24" Type="http://schemas.openxmlformats.org/officeDocument/2006/relationships/image" Target="../media/image590.png"/><Relationship Id="rId32" Type="http://schemas.openxmlformats.org/officeDocument/2006/relationships/image" Target="../media/image598.png"/><Relationship Id="rId37" Type="http://schemas.openxmlformats.org/officeDocument/2006/relationships/image" Target="../media/image603.png"/><Relationship Id="rId40" Type="http://schemas.openxmlformats.org/officeDocument/2006/relationships/image" Target="../media/image606.png"/><Relationship Id="rId45" Type="http://schemas.openxmlformats.org/officeDocument/2006/relationships/image" Target="../media/image611.png"/><Relationship Id="rId5" Type="http://schemas.openxmlformats.org/officeDocument/2006/relationships/image" Target="../media/image571.png"/><Relationship Id="rId15" Type="http://schemas.openxmlformats.org/officeDocument/2006/relationships/image" Target="../media/image581.png"/><Relationship Id="rId23" Type="http://schemas.openxmlformats.org/officeDocument/2006/relationships/image" Target="../media/image589.png"/><Relationship Id="rId28" Type="http://schemas.openxmlformats.org/officeDocument/2006/relationships/image" Target="../media/image594.png"/><Relationship Id="rId36" Type="http://schemas.openxmlformats.org/officeDocument/2006/relationships/image" Target="../media/image602.png"/><Relationship Id="rId10" Type="http://schemas.openxmlformats.org/officeDocument/2006/relationships/image" Target="../media/image576.png"/><Relationship Id="rId19" Type="http://schemas.openxmlformats.org/officeDocument/2006/relationships/image" Target="../media/image585.png"/><Relationship Id="rId31" Type="http://schemas.openxmlformats.org/officeDocument/2006/relationships/image" Target="../media/image597.png"/><Relationship Id="rId44" Type="http://schemas.openxmlformats.org/officeDocument/2006/relationships/image" Target="../media/image610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80.png"/><Relationship Id="rId22" Type="http://schemas.openxmlformats.org/officeDocument/2006/relationships/image" Target="../media/image588.png"/><Relationship Id="rId27" Type="http://schemas.openxmlformats.org/officeDocument/2006/relationships/image" Target="../media/image593.png"/><Relationship Id="rId30" Type="http://schemas.openxmlformats.org/officeDocument/2006/relationships/image" Target="../media/image596.png"/><Relationship Id="rId35" Type="http://schemas.openxmlformats.org/officeDocument/2006/relationships/image" Target="../media/image601.png"/><Relationship Id="rId43" Type="http://schemas.openxmlformats.org/officeDocument/2006/relationships/image" Target="../media/image609.png"/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12" Type="http://schemas.openxmlformats.org/officeDocument/2006/relationships/image" Target="../media/image578.png"/><Relationship Id="rId17" Type="http://schemas.openxmlformats.org/officeDocument/2006/relationships/image" Target="../media/image583.png"/><Relationship Id="rId25" Type="http://schemas.openxmlformats.org/officeDocument/2006/relationships/image" Target="../media/image591.png"/><Relationship Id="rId33" Type="http://schemas.openxmlformats.org/officeDocument/2006/relationships/image" Target="../media/image599.png"/><Relationship Id="rId38" Type="http://schemas.openxmlformats.org/officeDocument/2006/relationships/image" Target="../media/image604.png"/><Relationship Id="rId46" Type="http://schemas.openxmlformats.org/officeDocument/2006/relationships/image" Target="../media/image612.png"/><Relationship Id="rId20" Type="http://schemas.openxmlformats.org/officeDocument/2006/relationships/image" Target="../media/image586.png"/><Relationship Id="rId41" Type="http://schemas.openxmlformats.org/officeDocument/2006/relationships/image" Target="../media/image6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25.png"/><Relationship Id="rId3" Type="http://schemas.openxmlformats.org/officeDocument/2006/relationships/image" Target="../media/image615.png"/><Relationship Id="rId7" Type="http://schemas.openxmlformats.org/officeDocument/2006/relationships/image" Target="../media/image619.png"/><Relationship Id="rId12" Type="http://schemas.openxmlformats.org/officeDocument/2006/relationships/image" Target="../media/image624.png"/><Relationship Id="rId2" Type="http://schemas.openxmlformats.org/officeDocument/2006/relationships/image" Target="../media/image614.png"/><Relationship Id="rId16" Type="http://schemas.openxmlformats.org/officeDocument/2006/relationships/image" Target="../media/image6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8.png"/><Relationship Id="rId11" Type="http://schemas.openxmlformats.org/officeDocument/2006/relationships/image" Target="../media/image623.png"/><Relationship Id="rId5" Type="http://schemas.openxmlformats.org/officeDocument/2006/relationships/image" Target="../media/image617.png"/><Relationship Id="rId15" Type="http://schemas.openxmlformats.org/officeDocument/2006/relationships/image" Target="../media/image627.png"/><Relationship Id="rId10" Type="http://schemas.openxmlformats.org/officeDocument/2006/relationships/image" Target="../media/image622.png"/><Relationship Id="rId4" Type="http://schemas.openxmlformats.org/officeDocument/2006/relationships/image" Target="../media/image616.png"/><Relationship Id="rId9" Type="http://schemas.openxmlformats.org/officeDocument/2006/relationships/image" Target="../media/image621.png"/><Relationship Id="rId14" Type="http://schemas.openxmlformats.org/officeDocument/2006/relationships/image" Target="../media/image6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13" Type="http://schemas.openxmlformats.org/officeDocument/2006/relationships/image" Target="../media/image639.png"/><Relationship Id="rId18" Type="http://schemas.openxmlformats.org/officeDocument/2006/relationships/image" Target="../media/image644.png"/><Relationship Id="rId26" Type="http://schemas.openxmlformats.org/officeDocument/2006/relationships/image" Target="../media/image652.png"/><Relationship Id="rId3" Type="http://schemas.openxmlformats.org/officeDocument/2006/relationships/image" Target="../media/image629.png"/><Relationship Id="rId21" Type="http://schemas.openxmlformats.org/officeDocument/2006/relationships/image" Target="../media/image647.png"/><Relationship Id="rId7" Type="http://schemas.openxmlformats.org/officeDocument/2006/relationships/image" Target="../media/image633.png"/><Relationship Id="rId12" Type="http://schemas.openxmlformats.org/officeDocument/2006/relationships/image" Target="../media/image638.png"/><Relationship Id="rId17" Type="http://schemas.openxmlformats.org/officeDocument/2006/relationships/image" Target="../media/image643.png"/><Relationship Id="rId25" Type="http://schemas.openxmlformats.org/officeDocument/2006/relationships/image" Target="../media/image651.png"/><Relationship Id="rId2" Type="http://schemas.openxmlformats.org/officeDocument/2006/relationships/image" Target="../media/image614.png"/><Relationship Id="rId16" Type="http://schemas.openxmlformats.org/officeDocument/2006/relationships/image" Target="../media/image642.png"/><Relationship Id="rId20" Type="http://schemas.openxmlformats.org/officeDocument/2006/relationships/image" Target="../media/image6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2.png"/><Relationship Id="rId11" Type="http://schemas.openxmlformats.org/officeDocument/2006/relationships/image" Target="../media/image637.png"/><Relationship Id="rId24" Type="http://schemas.openxmlformats.org/officeDocument/2006/relationships/image" Target="../media/image650.png"/><Relationship Id="rId5" Type="http://schemas.openxmlformats.org/officeDocument/2006/relationships/image" Target="../media/image631.png"/><Relationship Id="rId15" Type="http://schemas.openxmlformats.org/officeDocument/2006/relationships/image" Target="../media/image641.png"/><Relationship Id="rId23" Type="http://schemas.openxmlformats.org/officeDocument/2006/relationships/image" Target="../media/image649.png"/><Relationship Id="rId28" Type="http://schemas.openxmlformats.org/officeDocument/2006/relationships/image" Target="../media/image654.png"/><Relationship Id="rId10" Type="http://schemas.openxmlformats.org/officeDocument/2006/relationships/image" Target="../media/image636.png"/><Relationship Id="rId19" Type="http://schemas.openxmlformats.org/officeDocument/2006/relationships/image" Target="../media/image645.png"/><Relationship Id="rId4" Type="http://schemas.openxmlformats.org/officeDocument/2006/relationships/image" Target="../media/image630.png"/><Relationship Id="rId9" Type="http://schemas.openxmlformats.org/officeDocument/2006/relationships/image" Target="../media/image635.png"/><Relationship Id="rId14" Type="http://schemas.openxmlformats.org/officeDocument/2006/relationships/image" Target="../media/image640.png"/><Relationship Id="rId22" Type="http://schemas.openxmlformats.org/officeDocument/2006/relationships/image" Target="../media/image648.png"/><Relationship Id="rId27" Type="http://schemas.openxmlformats.org/officeDocument/2006/relationships/image" Target="../media/image6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9.png"/><Relationship Id="rId13" Type="http://schemas.openxmlformats.org/officeDocument/2006/relationships/image" Target="../media/image664.png"/><Relationship Id="rId3" Type="http://schemas.openxmlformats.org/officeDocument/2006/relationships/image" Target="../media/image614.png"/><Relationship Id="rId7" Type="http://schemas.openxmlformats.org/officeDocument/2006/relationships/image" Target="../media/image658.png"/><Relationship Id="rId12" Type="http://schemas.openxmlformats.org/officeDocument/2006/relationships/image" Target="../media/image6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7.png"/><Relationship Id="rId11" Type="http://schemas.openxmlformats.org/officeDocument/2006/relationships/image" Target="../media/image662.png"/><Relationship Id="rId5" Type="http://schemas.openxmlformats.org/officeDocument/2006/relationships/image" Target="../media/image656.png"/><Relationship Id="rId10" Type="http://schemas.openxmlformats.org/officeDocument/2006/relationships/image" Target="../media/image661.png"/><Relationship Id="rId4" Type="http://schemas.openxmlformats.org/officeDocument/2006/relationships/image" Target="../media/image655.png"/><Relationship Id="rId9" Type="http://schemas.openxmlformats.org/officeDocument/2006/relationships/image" Target="../media/image6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13" Type="http://schemas.openxmlformats.org/officeDocument/2006/relationships/image" Target="../media/image676.png"/><Relationship Id="rId18" Type="http://schemas.openxmlformats.org/officeDocument/2006/relationships/image" Target="../media/image681.png"/><Relationship Id="rId3" Type="http://schemas.openxmlformats.org/officeDocument/2006/relationships/image" Target="../media/image666.png"/><Relationship Id="rId7" Type="http://schemas.openxmlformats.org/officeDocument/2006/relationships/image" Target="../media/image670.png"/><Relationship Id="rId12" Type="http://schemas.openxmlformats.org/officeDocument/2006/relationships/image" Target="../media/image675.png"/><Relationship Id="rId17" Type="http://schemas.openxmlformats.org/officeDocument/2006/relationships/image" Target="../media/image680.png"/><Relationship Id="rId2" Type="http://schemas.openxmlformats.org/officeDocument/2006/relationships/image" Target="../media/image665.png"/><Relationship Id="rId16" Type="http://schemas.openxmlformats.org/officeDocument/2006/relationships/image" Target="../media/image6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9.png"/><Relationship Id="rId11" Type="http://schemas.openxmlformats.org/officeDocument/2006/relationships/image" Target="../media/image674.png"/><Relationship Id="rId5" Type="http://schemas.openxmlformats.org/officeDocument/2006/relationships/image" Target="../media/image668.png"/><Relationship Id="rId15" Type="http://schemas.openxmlformats.org/officeDocument/2006/relationships/image" Target="../media/image678.png"/><Relationship Id="rId10" Type="http://schemas.openxmlformats.org/officeDocument/2006/relationships/image" Target="../media/image673.png"/><Relationship Id="rId19" Type="http://schemas.openxmlformats.org/officeDocument/2006/relationships/image" Target="../media/image682.png"/><Relationship Id="rId4" Type="http://schemas.openxmlformats.org/officeDocument/2006/relationships/image" Target="../media/image667.png"/><Relationship Id="rId9" Type="http://schemas.openxmlformats.org/officeDocument/2006/relationships/image" Target="../media/image672.png"/><Relationship Id="rId14" Type="http://schemas.openxmlformats.org/officeDocument/2006/relationships/image" Target="../media/image6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9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8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image" Target="../media/image48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.png"/><Relationship Id="rId21" Type="http://schemas.openxmlformats.org/officeDocument/2006/relationships/image" Target="../media/image102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63" Type="http://schemas.openxmlformats.org/officeDocument/2006/relationships/image" Target="../media/image144.png"/><Relationship Id="rId68" Type="http://schemas.openxmlformats.org/officeDocument/2006/relationships/image" Target="../media/image149.png"/><Relationship Id="rId84" Type="http://schemas.openxmlformats.org/officeDocument/2006/relationships/image" Target="../media/image165.png"/><Relationship Id="rId89" Type="http://schemas.openxmlformats.org/officeDocument/2006/relationships/image" Target="../media/image170.png"/><Relationship Id="rId16" Type="http://schemas.openxmlformats.org/officeDocument/2006/relationships/image" Target="../media/image97.png"/><Relationship Id="rId11" Type="http://schemas.openxmlformats.org/officeDocument/2006/relationships/image" Target="../media/image92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53" Type="http://schemas.openxmlformats.org/officeDocument/2006/relationships/image" Target="../media/image134.png"/><Relationship Id="rId58" Type="http://schemas.openxmlformats.org/officeDocument/2006/relationships/image" Target="../media/image139.png"/><Relationship Id="rId74" Type="http://schemas.openxmlformats.org/officeDocument/2006/relationships/image" Target="../media/image155.png"/><Relationship Id="rId79" Type="http://schemas.openxmlformats.org/officeDocument/2006/relationships/image" Target="../media/image160.png"/><Relationship Id="rId5" Type="http://schemas.openxmlformats.org/officeDocument/2006/relationships/image" Target="../media/image9.png"/><Relationship Id="rId90" Type="http://schemas.openxmlformats.org/officeDocument/2006/relationships/image" Target="../media/image171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43" Type="http://schemas.openxmlformats.org/officeDocument/2006/relationships/image" Target="../media/image124.png"/><Relationship Id="rId48" Type="http://schemas.openxmlformats.org/officeDocument/2006/relationships/image" Target="../media/image129.png"/><Relationship Id="rId64" Type="http://schemas.openxmlformats.org/officeDocument/2006/relationships/image" Target="../media/image145.png"/><Relationship Id="rId69" Type="http://schemas.openxmlformats.org/officeDocument/2006/relationships/image" Target="../media/image150.png"/><Relationship Id="rId8" Type="http://schemas.openxmlformats.org/officeDocument/2006/relationships/image" Target="../media/image89.png"/><Relationship Id="rId51" Type="http://schemas.openxmlformats.org/officeDocument/2006/relationships/image" Target="../media/image132.png"/><Relationship Id="rId72" Type="http://schemas.openxmlformats.org/officeDocument/2006/relationships/image" Target="../media/image153.png"/><Relationship Id="rId80" Type="http://schemas.openxmlformats.org/officeDocument/2006/relationships/image" Target="../media/image161.png"/><Relationship Id="rId85" Type="http://schemas.openxmlformats.org/officeDocument/2006/relationships/image" Target="../media/image166.png"/><Relationship Id="rId93" Type="http://schemas.openxmlformats.org/officeDocument/2006/relationships/image" Target="../media/image174.png"/><Relationship Id="rId3" Type="http://schemas.openxmlformats.org/officeDocument/2006/relationships/image" Target="../media/image86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46" Type="http://schemas.openxmlformats.org/officeDocument/2006/relationships/image" Target="../media/image127.png"/><Relationship Id="rId59" Type="http://schemas.openxmlformats.org/officeDocument/2006/relationships/image" Target="../media/image140.png"/><Relationship Id="rId67" Type="http://schemas.openxmlformats.org/officeDocument/2006/relationships/image" Target="../media/image148.png"/><Relationship Id="rId20" Type="http://schemas.openxmlformats.org/officeDocument/2006/relationships/image" Target="../media/image101.png"/><Relationship Id="rId41" Type="http://schemas.openxmlformats.org/officeDocument/2006/relationships/image" Target="../media/image122.png"/><Relationship Id="rId54" Type="http://schemas.openxmlformats.org/officeDocument/2006/relationships/image" Target="../media/image135.png"/><Relationship Id="rId62" Type="http://schemas.openxmlformats.org/officeDocument/2006/relationships/image" Target="../media/image143.png"/><Relationship Id="rId70" Type="http://schemas.openxmlformats.org/officeDocument/2006/relationships/image" Target="../media/image151.png"/><Relationship Id="rId75" Type="http://schemas.openxmlformats.org/officeDocument/2006/relationships/image" Target="../media/image156.png"/><Relationship Id="rId83" Type="http://schemas.openxmlformats.org/officeDocument/2006/relationships/image" Target="../media/image164.png"/><Relationship Id="rId88" Type="http://schemas.openxmlformats.org/officeDocument/2006/relationships/image" Target="../media/image169.png"/><Relationship Id="rId91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49" Type="http://schemas.openxmlformats.org/officeDocument/2006/relationships/image" Target="../media/image130.png"/><Relationship Id="rId57" Type="http://schemas.openxmlformats.org/officeDocument/2006/relationships/image" Target="../media/image138.png"/><Relationship Id="rId10" Type="http://schemas.openxmlformats.org/officeDocument/2006/relationships/image" Target="../media/image91.png"/><Relationship Id="rId31" Type="http://schemas.openxmlformats.org/officeDocument/2006/relationships/image" Target="../media/image112.png"/><Relationship Id="rId44" Type="http://schemas.openxmlformats.org/officeDocument/2006/relationships/image" Target="../media/image125.png"/><Relationship Id="rId52" Type="http://schemas.openxmlformats.org/officeDocument/2006/relationships/image" Target="../media/image133.png"/><Relationship Id="rId60" Type="http://schemas.openxmlformats.org/officeDocument/2006/relationships/image" Target="../media/image141.png"/><Relationship Id="rId65" Type="http://schemas.openxmlformats.org/officeDocument/2006/relationships/image" Target="../media/image146.png"/><Relationship Id="rId73" Type="http://schemas.openxmlformats.org/officeDocument/2006/relationships/image" Target="../media/image154.png"/><Relationship Id="rId78" Type="http://schemas.openxmlformats.org/officeDocument/2006/relationships/image" Target="../media/image159.png"/><Relationship Id="rId81" Type="http://schemas.openxmlformats.org/officeDocument/2006/relationships/image" Target="../media/image162.png"/><Relationship Id="rId86" Type="http://schemas.openxmlformats.org/officeDocument/2006/relationships/image" Target="../media/image167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9" Type="http://schemas.openxmlformats.org/officeDocument/2006/relationships/image" Target="../media/image120.png"/><Relationship Id="rId34" Type="http://schemas.openxmlformats.org/officeDocument/2006/relationships/image" Target="../media/image115.png"/><Relationship Id="rId50" Type="http://schemas.openxmlformats.org/officeDocument/2006/relationships/image" Target="../media/image131.png"/><Relationship Id="rId55" Type="http://schemas.openxmlformats.org/officeDocument/2006/relationships/image" Target="../media/image136.png"/><Relationship Id="rId76" Type="http://schemas.openxmlformats.org/officeDocument/2006/relationships/image" Target="../media/image157.png"/><Relationship Id="rId7" Type="http://schemas.openxmlformats.org/officeDocument/2006/relationships/image" Target="../media/image88.png"/><Relationship Id="rId71" Type="http://schemas.openxmlformats.org/officeDocument/2006/relationships/image" Target="../media/image152.png"/><Relationship Id="rId92" Type="http://schemas.openxmlformats.org/officeDocument/2006/relationships/image" Target="../media/image173.png"/><Relationship Id="rId2" Type="http://schemas.openxmlformats.org/officeDocument/2006/relationships/image" Target="../media/image85.png"/><Relationship Id="rId29" Type="http://schemas.openxmlformats.org/officeDocument/2006/relationships/image" Target="../media/image110.png"/><Relationship Id="rId24" Type="http://schemas.openxmlformats.org/officeDocument/2006/relationships/image" Target="../media/image105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66" Type="http://schemas.openxmlformats.org/officeDocument/2006/relationships/image" Target="../media/image147.png"/><Relationship Id="rId87" Type="http://schemas.openxmlformats.org/officeDocument/2006/relationships/image" Target="../media/image168.png"/><Relationship Id="rId61" Type="http://schemas.openxmlformats.org/officeDocument/2006/relationships/image" Target="../media/image142.png"/><Relationship Id="rId82" Type="http://schemas.openxmlformats.org/officeDocument/2006/relationships/image" Target="../media/image163.png"/><Relationship Id="rId19" Type="http://schemas.openxmlformats.org/officeDocument/2006/relationships/image" Target="../media/image100.png"/><Relationship Id="rId14" Type="http://schemas.openxmlformats.org/officeDocument/2006/relationships/image" Target="../media/image95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56" Type="http://schemas.openxmlformats.org/officeDocument/2006/relationships/image" Target="../media/image137.png"/><Relationship Id="rId77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194.png"/><Relationship Id="rId42" Type="http://schemas.openxmlformats.org/officeDocument/2006/relationships/image" Target="../media/image215.png"/><Relationship Id="rId47" Type="http://schemas.openxmlformats.org/officeDocument/2006/relationships/image" Target="../media/image220.png"/><Relationship Id="rId63" Type="http://schemas.openxmlformats.org/officeDocument/2006/relationships/image" Target="../media/image236.png"/><Relationship Id="rId68" Type="http://schemas.openxmlformats.org/officeDocument/2006/relationships/image" Target="../media/image241.png"/><Relationship Id="rId84" Type="http://schemas.openxmlformats.org/officeDocument/2006/relationships/image" Target="../media/image257.png"/><Relationship Id="rId16" Type="http://schemas.openxmlformats.org/officeDocument/2006/relationships/image" Target="../media/image189.png"/><Relationship Id="rId11" Type="http://schemas.openxmlformats.org/officeDocument/2006/relationships/image" Target="../media/image184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53" Type="http://schemas.openxmlformats.org/officeDocument/2006/relationships/image" Target="../media/image226.png"/><Relationship Id="rId58" Type="http://schemas.openxmlformats.org/officeDocument/2006/relationships/image" Target="../media/image231.png"/><Relationship Id="rId74" Type="http://schemas.openxmlformats.org/officeDocument/2006/relationships/image" Target="../media/image247.png"/><Relationship Id="rId79" Type="http://schemas.openxmlformats.org/officeDocument/2006/relationships/image" Target="../media/image252.png"/><Relationship Id="rId5" Type="http://schemas.openxmlformats.org/officeDocument/2006/relationships/image" Target="../media/image178.png"/><Relationship Id="rId19" Type="http://schemas.openxmlformats.org/officeDocument/2006/relationships/image" Target="../media/image19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6.png"/><Relationship Id="rId48" Type="http://schemas.openxmlformats.org/officeDocument/2006/relationships/image" Target="../media/image221.png"/><Relationship Id="rId56" Type="http://schemas.openxmlformats.org/officeDocument/2006/relationships/image" Target="../media/image229.png"/><Relationship Id="rId64" Type="http://schemas.openxmlformats.org/officeDocument/2006/relationships/image" Target="../media/image237.png"/><Relationship Id="rId69" Type="http://schemas.openxmlformats.org/officeDocument/2006/relationships/image" Target="../media/image242.png"/><Relationship Id="rId77" Type="http://schemas.openxmlformats.org/officeDocument/2006/relationships/image" Target="../media/image250.png"/><Relationship Id="rId8" Type="http://schemas.openxmlformats.org/officeDocument/2006/relationships/image" Target="../media/image181.png"/><Relationship Id="rId51" Type="http://schemas.openxmlformats.org/officeDocument/2006/relationships/image" Target="../media/image224.png"/><Relationship Id="rId72" Type="http://schemas.openxmlformats.org/officeDocument/2006/relationships/image" Target="../media/image245.png"/><Relationship Id="rId80" Type="http://schemas.openxmlformats.org/officeDocument/2006/relationships/image" Target="../media/image253.png"/><Relationship Id="rId85" Type="http://schemas.openxmlformats.org/officeDocument/2006/relationships/image" Target="../media/image258.png"/><Relationship Id="rId3" Type="http://schemas.openxmlformats.org/officeDocument/2006/relationships/image" Target="../media/image176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19.png"/><Relationship Id="rId59" Type="http://schemas.openxmlformats.org/officeDocument/2006/relationships/image" Target="../media/image232.png"/><Relationship Id="rId67" Type="http://schemas.openxmlformats.org/officeDocument/2006/relationships/image" Target="../media/image240.png"/><Relationship Id="rId20" Type="http://schemas.openxmlformats.org/officeDocument/2006/relationships/image" Target="../media/image193.png"/><Relationship Id="rId41" Type="http://schemas.openxmlformats.org/officeDocument/2006/relationships/image" Target="../media/image214.png"/><Relationship Id="rId54" Type="http://schemas.openxmlformats.org/officeDocument/2006/relationships/image" Target="../media/image227.png"/><Relationship Id="rId62" Type="http://schemas.openxmlformats.org/officeDocument/2006/relationships/image" Target="../media/image235.png"/><Relationship Id="rId70" Type="http://schemas.openxmlformats.org/officeDocument/2006/relationships/image" Target="../media/image243.png"/><Relationship Id="rId75" Type="http://schemas.openxmlformats.org/officeDocument/2006/relationships/image" Target="../media/image248.png"/><Relationship Id="rId83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49" Type="http://schemas.openxmlformats.org/officeDocument/2006/relationships/image" Target="../media/image222.png"/><Relationship Id="rId57" Type="http://schemas.openxmlformats.org/officeDocument/2006/relationships/image" Target="../media/image230.png"/><Relationship Id="rId10" Type="http://schemas.openxmlformats.org/officeDocument/2006/relationships/image" Target="../media/image183.png"/><Relationship Id="rId31" Type="http://schemas.openxmlformats.org/officeDocument/2006/relationships/image" Target="../media/image204.png"/><Relationship Id="rId44" Type="http://schemas.openxmlformats.org/officeDocument/2006/relationships/image" Target="../media/image217.png"/><Relationship Id="rId52" Type="http://schemas.openxmlformats.org/officeDocument/2006/relationships/image" Target="../media/image225.png"/><Relationship Id="rId60" Type="http://schemas.openxmlformats.org/officeDocument/2006/relationships/image" Target="../media/image233.png"/><Relationship Id="rId65" Type="http://schemas.openxmlformats.org/officeDocument/2006/relationships/image" Target="../media/image238.png"/><Relationship Id="rId73" Type="http://schemas.openxmlformats.org/officeDocument/2006/relationships/image" Target="../media/image246.png"/><Relationship Id="rId78" Type="http://schemas.openxmlformats.org/officeDocument/2006/relationships/image" Target="../media/image251.png"/><Relationship Id="rId81" Type="http://schemas.openxmlformats.org/officeDocument/2006/relationships/image" Target="../media/image254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39" Type="http://schemas.openxmlformats.org/officeDocument/2006/relationships/image" Target="../media/image212.png"/><Relationship Id="rId34" Type="http://schemas.openxmlformats.org/officeDocument/2006/relationships/image" Target="../media/image207.png"/><Relationship Id="rId50" Type="http://schemas.openxmlformats.org/officeDocument/2006/relationships/image" Target="../media/image223.png"/><Relationship Id="rId55" Type="http://schemas.openxmlformats.org/officeDocument/2006/relationships/image" Target="../media/image228.png"/><Relationship Id="rId76" Type="http://schemas.openxmlformats.org/officeDocument/2006/relationships/image" Target="../media/image249.png"/><Relationship Id="rId7" Type="http://schemas.openxmlformats.org/officeDocument/2006/relationships/image" Target="../media/image180.png"/><Relationship Id="rId71" Type="http://schemas.openxmlformats.org/officeDocument/2006/relationships/image" Target="../media/image244.png"/><Relationship Id="rId2" Type="http://schemas.openxmlformats.org/officeDocument/2006/relationships/image" Target="../media/image175.png"/><Relationship Id="rId29" Type="http://schemas.openxmlformats.org/officeDocument/2006/relationships/image" Target="../media/image202.png"/><Relationship Id="rId24" Type="http://schemas.openxmlformats.org/officeDocument/2006/relationships/image" Target="../media/image197.png"/><Relationship Id="rId40" Type="http://schemas.openxmlformats.org/officeDocument/2006/relationships/image" Target="../media/image213.png"/><Relationship Id="rId45" Type="http://schemas.openxmlformats.org/officeDocument/2006/relationships/image" Target="../media/image218.png"/><Relationship Id="rId66" Type="http://schemas.openxmlformats.org/officeDocument/2006/relationships/image" Target="../media/image239.png"/><Relationship Id="rId61" Type="http://schemas.openxmlformats.org/officeDocument/2006/relationships/image" Target="../media/image234.png"/><Relationship Id="rId82" Type="http://schemas.openxmlformats.org/officeDocument/2006/relationships/image" Target="../media/image2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063" y="-1068048"/>
            <a:ext cx="6626489" cy="3192079"/>
            <a:chOff x="618063" y="-1068048"/>
            <a:chExt cx="6626489" cy="31920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063" y="-1068048"/>
              <a:ext cx="6626489" cy="31920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2849" y="5561430"/>
            <a:ext cx="7146707" cy="7683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3207" y="3607918"/>
            <a:ext cx="10035075" cy="20543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535" y="6447601"/>
            <a:ext cx="3856652" cy="8312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7140" y="6517441"/>
            <a:ext cx="8807498" cy="4242704"/>
            <a:chOff x="10337140" y="6517441"/>
            <a:chExt cx="8807498" cy="42427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7140" y="6517441"/>
              <a:ext cx="8807498" cy="42427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37140" y="7235617"/>
            <a:ext cx="8807498" cy="4242704"/>
            <a:chOff x="10337140" y="7235617"/>
            <a:chExt cx="8807498" cy="42427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37140" y="7235617"/>
              <a:ext cx="8807498" cy="42427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11557" y="7470300"/>
            <a:ext cx="45796" cy="45796"/>
            <a:chOff x="15011557" y="7470300"/>
            <a:chExt cx="45796" cy="457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1557" y="7470300"/>
              <a:ext cx="45796" cy="457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4737" y="7909939"/>
            <a:ext cx="45796" cy="45796"/>
            <a:chOff x="16364737" y="7909939"/>
            <a:chExt cx="45796" cy="45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4737" y="7909939"/>
              <a:ext cx="45796" cy="457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11557" y="8367896"/>
            <a:ext cx="45796" cy="45796"/>
            <a:chOff x="15011557" y="8367896"/>
            <a:chExt cx="45796" cy="457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1557" y="8367896"/>
              <a:ext cx="45796" cy="457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83279" y="7937416"/>
            <a:ext cx="45796" cy="45796"/>
            <a:chOff x="13683279" y="7937416"/>
            <a:chExt cx="45796" cy="457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3279" y="7937416"/>
              <a:ext cx="45796" cy="457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3279" y="6994024"/>
            <a:ext cx="45796" cy="45796"/>
            <a:chOff x="13683279" y="6994024"/>
            <a:chExt cx="45796" cy="457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3279" y="6994024"/>
              <a:ext cx="45796" cy="457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346419" y="7030661"/>
            <a:ext cx="45796" cy="45796"/>
            <a:chOff x="16346419" y="7030661"/>
            <a:chExt cx="45796" cy="457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46419" y="7030661"/>
              <a:ext cx="45796" cy="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11557" y="6517441"/>
            <a:ext cx="45796" cy="45796"/>
            <a:chOff x="15011557" y="6517441"/>
            <a:chExt cx="45796" cy="457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11557" y="6517441"/>
              <a:ext cx="45796" cy="457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83279" y="8855853"/>
            <a:ext cx="45796" cy="45796"/>
            <a:chOff x="13683279" y="8855853"/>
            <a:chExt cx="45796" cy="457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3279" y="8855853"/>
              <a:ext cx="45796" cy="457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318942" y="8855853"/>
            <a:ext cx="45796" cy="45796"/>
            <a:chOff x="16318942" y="8855853"/>
            <a:chExt cx="45796" cy="457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18942" y="8855853"/>
              <a:ext cx="45796" cy="457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73522" y="7470300"/>
            <a:ext cx="45796" cy="45796"/>
            <a:chOff x="12373522" y="7470300"/>
            <a:chExt cx="45796" cy="457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3522" y="7470300"/>
              <a:ext cx="45796" cy="457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00575" y="1188570"/>
            <a:ext cx="45796" cy="45796"/>
            <a:chOff x="11000575" y="1188570"/>
            <a:chExt cx="45796" cy="457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0575" y="1188570"/>
              <a:ext cx="45796" cy="457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9722" y="335736"/>
            <a:ext cx="15655882" cy="42627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5801" y="2777916"/>
            <a:ext cx="11061728" cy="7535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3134" y="7804502"/>
            <a:ext cx="4950056" cy="2166263"/>
            <a:chOff x="623134" y="7804502"/>
            <a:chExt cx="4950056" cy="2166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10498" y="6862765"/>
              <a:ext cx="9900111" cy="433252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134" y="7804502"/>
              <a:ext cx="4950056" cy="2166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8182" y="6770076"/>
            <a:ext cx="3542857" cy="881209"/>
            <a:chOff x="1338182" y="6770076"/>
            <a:chExt cx="3542857" cy="8812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270243" y="6770076"/>
              <a:ext cx="1765922" cy="545268"/>
              <a:chOff x="2270243" y="6770076"/>
              <a:chExt cx="1765922" cy="5452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87132" y="6420347"/>
                <a:ext cx="2861583" cy="1843012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270243" y="6962492"/>
                <a:ext cx="152158" cy="152158"/>
                <a:chOff x="2270243" y="6962492"/>
                <a:chExt cx="152158" cy="15215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70243" y="6962492"/>
                  <a:ext cx="152158" cy="15215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338182" y="7089381"/>
              <a:ext cx="3540420" cy="557616"/>
              <a:chOff x="1338182" y="7089381"/>
              <a:chExt cx="3540420" cy="5576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8182" y="7089381"/>
                <a:ext cx="3540420" cy="557616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4989" y="8433056"/>
            <a:ext cx="2035835" cy="11220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7148" y="7518561"/>
            <a:ext cx="1864406" cy="571880"/>
            <a:chOff x="937148" y="7518561"/>
            <a:chExt cx="1864406" cy="57188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37148" y="7518561"/>
              <a:ext cx="1864406" cy="571880"/>
              <a:chOff x="937148" y="7518561"/>
              <a:chExt cx="1864406" cy="57188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7148" y="7518561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708" y="7317336"/>
              <a:ext cx="2669778" cy="153234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94002" y="8585437"/>
            <a:ext cx="2257045" cy="7760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48848" y="7518561"/>
            <a:ext cx="1864406" cy="571880"/>
            <a:chOff x="3248848" y="7518561"/>
            <a:chExt cx="1864406" cy="57188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248848" y="7518561"/>
              <a:ext cx="1864406" cy="571880"/>
              <a:chOff x="3248848" y="7518561"/>
              <a:chExt cx="1864406" cy="57188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48848" y="7518561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2408" y="7317339"/>
              <a:ext cx="2540074" cy="15323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68765" y="4826337"/>
            <a:ext cx="8348184" cy="2521143"/>
            <a:chOff x="4968765" y="4826337"/>
            <a:chExt cx="8348184" cy="2521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232" y="3730324"/>
              <a:ext cx="16696368" cy="504228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8765" y="4826337"/>
              <a:ext cx="8348184" cy="2521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720122" y="3870415"/>
            <a:ext cx="2947193" cy="536981"/>
            <a:chOff x="7720122" y="3870415"/>
            <a:chExt cx="2947193" cy="53698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9739" y="3486019"/>
              <a:ext cx="3971956" cy="202787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720122" y="4062827"/>
              <a:ext cx="152158" cy="152158"/>
              <a:chOff x="7720122" y="4062827"/>
              <a:chExt cx="152158" cy="15215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20122" y="4062827"/>
                <a:ext cx="152158" cy="15215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423509" y="4146516"/>
            <a:ext cx="3540420" cy="557616"/>
            <a:chOff x="7423509" y="4146516"/>
            <a:chExt cx="3540420" cy="55761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3509" y="4146516"/>
              <a:ext cx="3540420" cy="55761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56235" y="5180722"/>
            <a:ext cx="2399616" cy="18141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62860" y="4563528"/>
            <a:ext cx="1864406" cy="571880"/>
            <a:chOff x="8262860" y="4563528"/>
            <a:chExt cx="1864406" cy="57188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262860" y="4563528"/>
              <a:ext cx="1864406" cy="571880"/>
              <a:chOff x="8262860" y="4563528"/>
              <a:chExt cx="1864406" cy="5718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62860" y="4563528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06419" y="4362306"/>
              <a:ext cx="2507756" cy="153233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30124" y="5523577"/>
            <a:ext cx="2933940" cy="11220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565576" y="4563528"/>
            <a:ext cx="1864406" cy="571880"/>
            <a:chOff x="5565576" y="4563528"/>
            <a:chExt cx="1864406" cy="57188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565576" y="4563528"/>
              <a:ext cx="1864406" cy="571880"/>
              <a:chOff x="5565576" y="4563528"/>
              <a:chExt cx="1864406" cy="57188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65576" y="4563528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09137" y="4377181"/>
              <a:ext cx="2505324" cy="141720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58366" y="5523579"/>
            <a:ext cx="2705407" cy="7760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819696" y="4563528"/>
            <a:ext cx="1864406" cy="571880"/>
            <a:chOff x="10819696" y="4563528"/>
            <a:chExt cx="1864406" cy="57188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819696" y="4563528"/>
              <a:ext cx="1864406" cy="571880"/>
              <a:chOff x="10819696" y="4563528"/>
              <a:chExt cx="1864406" cy="57188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19696" y="4563528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63252" y="4377180"/>
              <a:ext cx="2667067" cy="14267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586389" y="7804502"/>
            <a:ext cx="5074118" cy="2166263"/>
            <a:chOff x="12586389" y="7804502"/>
            <a:chExt cx="5074118" cy="216626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90726" y="6862765"/>
              <a:ext cx="10148235" cy="4332525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86389" y="7804502"/>
              <a:ext cx="5074118" cy="216626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411267" y="6820886"/>
            <a:ext cx="3542857" cy="830400"/>
            <a:chOff x="13411267" y="6820886"/>
            <a:chExt cx="3542857" cy="83040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4393079" y="6820886"/>
              <a:ext cx="1576802" cy="551617"/>
              <a:chOff x="14393079" y="6820886"/>
              <a:chExt cx="1576802" cy="551617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4393079" y="7016830"/>
                <a:ext cx="152158" cy="152158"/>
                <a:chOff x="14393079" y="7016830"/>
                <a:chExt cx="152158" cy="152158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393079" y="7016830"/>
                  <a:ext cx="152158" cy="152158"/>
                </a:xfrm>
                <a:prstGeom prst="rect">
                  <a:avLst/>
                </a:prstGeom>
              </p:spPr>
            </p:pic>
          </p:grpSp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379413" y="6471156"/>
                <a:ext cx="2633090" cy="184301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411267" y="7089381"/>
              <a:ext cx="3540420" cy="557616"/>
              <a:chOff x="13411267" y="7089381"/>
              <a:chExt cx="3540420" cy="557616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411267" y="7089381"/>
                <a:ext cx="3540420" cy="557616"/>
              </a:xfrm>
              <a:prstGeom prst="rect">
                <a:avLst/>
              </a:prstGeom>
            </p:spPr>
          </p:pic>
        </p:grpSp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24627" y="8105027"/>
            <a:ext cx="2692959" cy="1784474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544161" y="8499722"/>
            <a:ext cx="1520207" cy="77607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5345258" y="7518561"/>
            <a:ext cx="1864406" cy="571880"/>
            <a:chOff x="15345258" y="7518561"/>
            <a:chExt cx="1864406" cy="571880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345258" y="7518561"/>
              <a:ext cx="1864406" cy="571880"/>
              <a:chOff x="15345258" y="7518561"/>
              <a:chExt cx="1864406" cy="571880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345258" y="7518561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088819" y="7332210"/>
              <a:ext cx="2635305" cy="141657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60216" y="7518561"/>
            <a:ext cx="1864406" cy="571880"/>
            <a:chOff x="13160216" y="7518561"/>
            <a:chExt cx="1864406" cy="57188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3160216" y="7518561"/>
              <a:ext cx="1864406" cy="571880"/>
              <a:chOff x="13160216" y="7518561"/>
              <a:chExt cx="1864406" cy="571880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160216" y="7518561"/>
                <a:ext cx="1864406" cy="571880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03797" y="7307173"/>
              <a:ext cx="2507705" cy="1543172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58794" y="6231797"/>
            <a:ext cx="2273569" cy="43005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956235" y="6897018"/>
            <a:ext cx="2015445" cy="430055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9962508" y="3735838"/>
            <a:ext cx="576739" cy="806135"/>
            <a:chOff x="9962508" y="3735838"/>
            <a:chExt cx="576739" cy="806135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62508" y="3735838"/>
              <a:ext cx="576739" cy="806135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267325" y="3203163"/>
            <a:ext cx="2114846" cy="2054236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1008753" y="1004097"/>
            <a:ext cx="207008" cy="207008"/>
            <a:chOff x="11008753" y="1004097"/>
            <a:chExt cx="207008" cy="207008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008753" y="1004097"/>
              <a:ext cx="207008" cy="20700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845351" y="1004097"/>
            <a:ext cx="207008" cy="207008"/>
            <a:chOff x="11845351" y="1004097"/>
            <a:chExt cx="207008" cy="207008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845351" y="1004097"/>
              <a:ext cx="207008" cy="20700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539478" y="1004095"/>
            <a:ext cx="207008" cy="207008"/>
            <a:chOff x="13539478" y="1004095"/>
            <a:chExt cx="207008" cy="207008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539478" y="1004095"/>
              <a:ext cx="207008" cy="20700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684101" y="985850"/>
            <a:ext cx="207008" cy="207008"/>
            <a:chOff x="12684101" y="985850"/>
            <a:chExt cx="207008" cy="20700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684101" y="985850"/>
              <a:ext cx="207008" cy="20700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3469330" y="2766635"/>
            <a:ext cx="576739" cy="806135"/>
            <a:chOff x="13469330" y="2766635"/>
            <a:chExt cx="576739" cy="806135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69330" y="2766635"/>
              <a:ext cx="576739" cy="806135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107438" y="3078063"/>
            <a:ext cx="2864849" cy="2090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5674" y="1219787"/>
            <a:ext cx="9489774" cy="29298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62161" y="8972655"/>
            <a:ext cx="5728340" cy="55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113175" y="577935"/>
            <a:ext cx="32512065" cy="11263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134" y="7095680"/>
            <a:ext cx="17245446" cy="1083481"/>
            <a:chOff x="520134" y="7095680"/>
            <a:chExt cx="17245446" cy="10834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0134" y="7095680"/>
              <a:ext cx="17245446" cy="108348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8E89D1-067A-A540-7069-C6A18EAE9875}"/>
              </a:ext>
            </a:extLst>
          </p:cNvPr>
          <p:cNvSpPr/>
          <p:nvPr/>
        </p:nvSpPr>
        <p:spPr>
          <a:xfrm>
            <a:off x="6172200" y="7353300"/>
            <a:ext cx="10668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4933" y="5203657"/>
            <a:ext cx="18029717" cy="7484489"/>
            <a:chOff x="-804933" y="5203657"/>
            <a:chExt cx="18029717" cy="74844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804933" y="5203657"/>
              <a:ext cx="18029717" cy="7484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3812" y="-1033862"/>
            <a:ext cx="14471284" cy="7484489"/>
            <a:chOff x="-283812" y="-1033862"/>
            <a:chExt cx="14471284" cy="7484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83812" y="-1033862"/>
              <a:ext cx="14471284" cy="7484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4419" y="5703843"/>
            <a:ext cx="7522974" cy="256795"/>
            <a:chOff x="1134419" y="5703843"/>
            <a:chExt cx="7522974" cy="256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419" y="5703843"/>
              <a:ext cx="7522974" cy="2567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9782" y="5449316"/>
            <a:ext cx="7794357" cy="38855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5248" y="3283657"/>
            <a:ext cx="11293992" cy="525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5412" y="8775460"/>
            <a:ext cx="8734891" cy="2216479"/>
            <a:chOff x="4775412" y="8775460"/>
            <a:chExt cx="8734891" cy="2216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5412" y="8775460"/>
              <a:ext cx="8734891" cy="2216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7758" y="1842954"/>
            <a:ext cx="4819048" cy="7847619"/>
            <a:chOff x="6737758" y="1842954"/>
            <a:chExt cx="4819048" cy="7847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37758" y="1842954"/>
              <a:ext cx="4810198" cy="7844373"/>
              <a:chOff x="6737758" y="1842954"/>
              <a:chExt cx="4810198" cy="78443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37758" y="1842954"/>
                <a:ext cx="4810198" cy="78443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32822" y="2576048"/>
              <a:ext cx="2773308" cy="407958"/>
              <a:chOff x="7432822" y="2576048"/>
              <a:chExt cx="2773308" cy="4079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2822" y="2576048"/>
                <a:ext cx="2773308" cy="4079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085" y="2645780"/>
              <a:ext cx="1740280" cy="30696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70578" y="2734141"/>
              <a:ext cx="106712" cy="91772"/>
              <a:chOff x="9570578" y="2734141"/>
              <a:chExt cx="106712" cy="917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70578" y="2734141"/>
                <a:ext cx="106712" cy="917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93099" y="2576048"/>
              <a:ext cx="367162" cy="407958"/>
              <a:chOff x="10393099" y="2576048"/>
              <a:chExt cx="367162" cy="4079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93099" y="2576048"/>
                <a:ext cx="367162" cy="4079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79855" y="2789421"/>
              <a:ext cx="198389" cy="210428"/>
              <a:chOff x="10679855" y="2789421"/>
              <a:chExt cx="198389" cy="21042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679855" y="2795474"/>
                <a:ext cx="198389" cy="198389"/>
                <a:chOff x="10679855" y="2795474"/>
                <a:chExt cx="198389" cy="19838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679855" y="2795474"/>
                  <a:ext cx="198389" cy="198389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7829" y="2646635"/>
                <a:ext cx="629839" cy="77405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47096" y="8951673"/>
              <a:ext cx="342293" cy="342293"/>
              <a:chOff x="7647096" y="8951673"/>
              <a:chExt cx="342293" cy="34229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47096" y="8951673"/>
                <a:ext cx="342293" cy="34229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88707" y="8865296"/>
              <a:ext cx="496259" cy="496259"/>
              <a:chOff x="8188707" y="8865296"/>
              <a:chExt cx="496259" cy="49625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88707" y="8865296"/>
                <a:ext cx="496259" cy="4962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84284" y="8827888"/>
              <a:ext cx="552286" cy="552286"/>
              <a:chOff x="8884284" y="8827888"/>
              <a:chExt cx="552286" cy="552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84284" y="8827888"/>
                <a:ext cx="552286" cy="5522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35888" y="8917700"/>
              <a:ext cx="374509" cy="376266"/>
              <a:chOff x="9635888" y="8917700"/>
              <a:chExt cx="374509" cy="37626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35888" y="8917700"/>
                <a:ext cx="374509" cy="37626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06129" y="8826965"/>
              <a:ext cx="554132" cy="554132"/>
              <a:chOff x="10206129" y="8826965"/>
              <a:chExt cx="554132" cy="55413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206129" y="8826965"/>
                <a:ext cx="554132" cy="55413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89186" y="4212486"/>
              <a:ext cx="3190669" cy="2179432"/>
              <a:chOff x="7489186" y="4212486"/>
              <a:chExt cx="3190669" cy="217943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64979" y="3193898"/>
                <a:ext cx="6381338" cy="4358863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489186" y="4212486"/>
                <a:ext cx="3190669" cy="217943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79360" y="3589630"/>
              <a:ext cx="1199863" cy="83855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7568141" y="3982918"/>
              <a:ext cx="3349490" cy="38491"/>
              <a:chOff x="7568141" y="3982918"/>
              <a:chExt cx="3349490" cy="3849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568141" y="3982918"/>
                <a:ext cx="3349490" cy="3849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568141" y="3982918"/>
              <a:ext cx="588530" cy="38491"/>
              <a:chOff x="7568141" y="3982918"/>
              <a:chExt cx="588530" cy="3849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68141" y="3982918"/>
                <a:ext cx="588530" cy="3849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0127" y="3589630"/>
              <a:ext cx="1199863" cy="838558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616403" y="4693030"/>
              <a:ext cx="2960278" cy="11983"/>
              <a:chOff x="7616403" y="4693030"/>
              <a:chExt cx="2960278" cy="1198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16403" y="4693030"/>
                <a:ext cx="2960278" cy="11983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17546" y="4239838"/>
              <a:ext cx="1021457" cy="74131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888739" y="4331740"/>
              <a:ext cx="595305" cy="286604"/>
              <a:chOff x="9888739" y="4331740"/>
              <a:chExt cx="595305" cy="2866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888739" y="4331740"/>
                <a:ext cx="595305" cy="28660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910016" y="4535664"/>
              <a:ext cx="565555" cy="45244"/>
              <a:chOff x="9910016" y="4535664"/>
              <a:chExt cx="565555" cy="4524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10016" y="4535664"/>
                <a:ext cx="565555" cy="45244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2803" y="4239838"/>
              <a:ext cx="1193409" cy="741314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71194" y="4239838"/>
              <a:ext cx="1129647" cy="74131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7275784" y="3256771"/>
              <a:ext cx="3651241" cy="385785"/>
              <a:chOff x="7275784" y="3256771"/>
              <a:chExt cx="3651241" cy="38578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275784" y="3256771"/>
                <a:ext cx="3651241" cy="385785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41185" y="3008773"/>
              <a:ext cx="2598602" cy="1377764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7283367" y="6580942"/>
              <a:ext cx="3651241" cy="385785"/>
              <a:chOff x="7283367" y="6580942"/>
              <a:chExt cx="3651241" cy="38578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283367" y="6580942"/>
                <a:ext cx="3651241" cy="38578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41187" y="6332944"/>
              <a:ext cx="2253078" cy="137776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7616403" y="5116001"/>
              <a:ext cx="2960278" cy="11983"/>
              <a:chOff x="7616403" y="5116001"/>
              <a:chExt cx="2960278" cy="11983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16403" y="5116001"/>
                <a:ext cx="2960278" cy="11983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17548" y="4662808"/>
              <a:ext cx="958714" cy="741314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9888739" y="4754712"/>
              <a:ext cx="595305" cy="286604"/>
              <a:chOff x="9888739" y="4754712"/>
              <a:chExt cx="595305" cy="286604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888739" y="4754712"/>
                <a:ext cx="595305" cy="28660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910016" y="4958636"/>
              <a:ext cx="565555" cy="45244"/>
              <a:chOff x="9910016" y="4958636"/>
              <a:chExt cx="565555" cy="4524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10016" y="4958636"/>
                <a:ext cx="565555" cy="45244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32803" y="4662808"/>
              <a:ext cx="1193409" cy="741314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71207" y="4662808"/>
              <a:ext cx="1136838" cy="741314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7613271" y="5542614"/>
              <a:ext cx="2960278" cy="11983"/>
              <a:chOff x="7613271" y="5542614"/>
              <a:chExt cx="2960278" cy="11983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13271" y="5542614"/>
                <a:ext cx="2960278" cy="11983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96358" y="5089426"/>
              <a:ext cx="1221971" cy="741314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9885608" y="5181325"/>
              <a:ext cx="595305" cy="286604"/>
              <a:chOff x="9885608" y="5181325"/>
              <a:chExt cx="595305" cy="286604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885608" y="5181325"/>
                <a:ext cx="595305" cy="28660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906885" y="5385248"/>
              <a:ext cx="565555" cy="45244"/>
              <a:chOff x="9906885" y="5385248"/>
              <a:chExt cx="565555" cy="4524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06885" y="5385248"/>
                <a:ext cx="565555" cy="4524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29709" y="5089426"/>
              <a:ext cx="1193409" cy="741314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76303" y="5089426"/>
              <a:ext cx="1129438" cy="741314"/>
            </a:xfrm>
            <a:prstGeom prst="rect">
              <a:avLst/>
            </a:prstGeom>
          </p:spPr>
        </p:pic>
        <p:grpSp>
          <p:nvGrpSpPr>
            <p:cNvPr id="1028" name="그룹 1028"/>
            <p:cNvGrpSpPr/>
            <p:nvPr/>
          </p:nvGrpSpPr>
          <p:grpSpPr>
            <a:xfrm>
              <a:off x="7616403" y="5935217"/>
              <a:ext cx="2960278" cy="11983"/>
              <a:chOff x="7616403" y="5935217"/>
              <a:chExt cx="2960278" cy="1198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16403" y="5935217"/>
                <a:ext cx="2960278" cy="11983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17548" y="5482027"/>
              <a:ext cx="1021457" cy="741314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9888739" y="5573928"/>
              <a:ext cx="595305" cy="286604"/>
              <a:chOff x="9888739" y="5573928"/>
              <a:chExt cx="595305" cy="28660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888739" y="5573928"/>
                <a:ext cx="595305" cy="28660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9910016" y="5777852"/>
              <a:ext cx="565555" cy="45244"/>
              <a:chOff x="9910016" y="5777852"/>
              <a:chExt cx="565555" cy="4524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10016" y="5777852"/>
                <a:ext cx="565555" cy="45244"/>
              </a:xfrm>
              <a:prstGeom prst="rect">
                <a:avLst/>
              </a:prstGeom>
            </p:spPr>
          </p:pic>
        </p:grpSp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32803" y="5482027"/>
              <a:ext cx="1193409" cy="741314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71207" y="5482027"/>
              <a:ext cx="1136838" cy="741314"/>
            </a:xfrm>
            <a:prstGeom prst="rect">
              <a:avLst/>
            </a:prstGeom>
          </p:spPr>
        </p:pic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4418" y="5908635"/>
              <a:ext cx="1021466" cy="741324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885608" y="6000541"/>
              <a:ext cx="595305" cy="286604"/>
              <a:chOff x="9885608" y="6000541"/>
              <a:chExt cx="595305" cy="286604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885608" y="6000541"/>
                <a:ext cx="595305" cy="28660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9906885" y="6204464"/>
              <a:ext cx="565555" cy="45244"/>
              <a:chOff x="9906885" y="6204464"/>
              <a:chExt cx="565555" cy="4524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06885" y="6204464"/>
                <a:ext cx="565555" cy="45244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29709" y="5908635"/>
              <a:ext cx="1193409" cy="741324"/>
            </a:xfrm>
            <a:prstGeom prst="rect">
              <a:avLst/>
            </a:prstGeom>
          </p:spPr>
        </p:pic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58922" y="5908635"/>
              <a:ext cx="1162590" cy="741324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7586576" y="7073444"/>
              <a:ext cx="739870" cy="863576"/>
              <a:chOff x="7586576" y="7073444"/>
              <a:chExt cx="739870" cy="863576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586576" y="7073444"/>
                <a:ext cx="739870" cy="863576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7586428" y="7954039"/>
              <a:ext cx="740017" cy="785881"/>
              <a:chOff x="7586428" y="7954039"/>
              <a:chExt cx="740017" cy="785881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7586428" y="7954039"/>
                <a:ext cx="740017" cy="785881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344651" y="7073444"/>
              <a:ext cx="898235" cy="586963"/>
              <a:chOff x="8344651" y="7073444"/>
              <a:chExt cx="898235" cy="586963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8344651" y="7073444"/>
                <a:ext cx="898235" cy="586963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352158" y="7684490"/>
              <a:ext cx="898235" cy="540130"/>
              <a:chOff x="8352158" y="7684490"/>
              <a:chExt cx="898235" cy="540130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8352158" y="7684490"/>
                <a:ext cx="898235" cy="540130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8352158" y="8245590"/>
              <a:ext cx="898235" cy="488642"/>
              <a:chOff x="8352158" y="8245590"/>
              <a:chExt cx="898235" cy="488642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352158" y="8245590"/>
                <a:ext cx="898235" cy="488642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264573" y="7073851"/>
              <a:ext cx="721891" cy="450053"/>
              <a:chOff x="9264573" y="7073851"/>
              <a:chExt cx="721891" cy="450053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9264573" y="7073851"/>
                <a:ext cx="721891" cy="450053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9995753" y="7074945"/>
              <a:ext cx="671969" cy="450053"/>
              <a:chOff x="9995753" y="7074945"/>
              <a:chExt cx="671969" cy="450053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9995753" y="7074945"/>
                <a:ext cx="671969" cy="45005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9272132" y="7558366"/>
              <a:ext cx="429205" cy="666255"/>
              <a:chOff x="9272132" y="7558366"/>
              <a:chExt cx="429205" cy="666255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9272132" y="7558366"/>
                <a:ext cx="429205" cy="66625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9721131" y="7558366"/>
              <a:ext cx="466798" cy="295801"/>
              <a:chOff x="9721131" y="7558366"/>
              <a:chExt cx="466798" cy="295801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9721131" y="7558366"/>
                <a:ext cx="466798" cy="295801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0206129" y="7558366"/>
              <a:ext cx="466798" cy="304901"/>
              <a:chOff x="10206129" y="7558366"/>
              <a:chExt cx="466798" cy="304901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0206129" y="7558366"/>
                <a:ext cx="466798" cy="304901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9722570" y="7885426"/>
              <a:ext cx="462325" cy="301884"/>
              <a:chOff x="9722570" y="7885426"/>
              <a:chExt cx="462325" cy="30188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9722570" y="7885426"/>
                <a:ext cx="462325" cy="30188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10205397" y="7882393"/>
              <a:ext cx="462325" cy="301884"/>
              <a:chOff x="10205397" y="7882393"/>
              <a:chExt cx="462325" cy="301884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0205397" y="7882393"/>
                <a:ext cx="462325" cy="301884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9272132" y="8245590"/>
              <a:ext cx="426538" cy="494330"/>
              <a:chOff x="9272132" y="8245590"/>
              <a:chExt cx="426538" cy="494330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9272132" y="8245590"/>
                <a:ext cx="426538" cy="494330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9724164" y="8200089"/>
              <a:ext cx="426538" cy="289822"/>
              <a:chOff x="9724164" y="8200089"/>
              <a:chExt cx="426538" cy="289822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9724164" y="8200089"/>
                <a:ext cx="426538" cy="28982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9721131" y="8502045"/>
              <a:ext cx="429571" cy="237875"/>
              <a:chOff x="9721131" y="8502045"/>
              <a:chExt cx="429571" cy="237875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9721131" y="8502045"/>
                <a:ext cx="429571" cy="237875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0175280" y="8209841"/>
              <a:ext cx="492442" cy="201940"/>
              <a:chOff x="10175280" y="8209841"/>
              <a:chExt cx="492442" cy="201940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0175280" y="8209841"/>
                <a:ext cx="492442" cy="201940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0172247" y="8434209"/>
              <a:ext cx="196585" cy="305710"/>
              <a:chOff x="10172247" y="8434209"/>
              <a:chExt cx="196585" cy="305710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0172247" y="8434209"/>
                <a:ext cx="196585" cy="305710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0393099" y="8434209"/>
              <a:ext cx="274623" cy="213523"/>
              <a:chOff x="10393099" y="8434209"/>
              <a:chExt cx="274623" cy="213523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0393099" y="8434209"/>
                <a:ext cx="274623" cy="213523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0393099" y="8676876"/>
              <a:ext cx="203457" cy="63044"/>
              <a:chOff x="10393099" y="8676876"/>
              <a:chExt cx="203457" cy="63044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0393099" y="8676876"/>
                <a:ext cx="203457" cy="63044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0608690" y="8676876"/>
              <a:ext cx="59031" cy="63044"/>
              <a:chOff x="10608690" y="8676876"/>
              <a:chExt cx="59031" cy="63044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0608690" y="8676876"/>
                <a:ext cx="59031" cy="63044"/>
              </a:xfrm>
              <a:prstGeom prst="rect">
                <a:avLst/>
              </a:prstGeom>
            </p:spPr>
          </p:pic>
        </p:grpSp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57321" y="7040140"/>
              <a:ext cx="603401" cy="485334"/>
            </a:xfrm>
            <a:prstGeom prst="rect">
              <a:avLst/>
            </a:prstGeom>
          </p:spPr>
        </p:pic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13074" y="7031040"/>
              <a:ext cx="603401" cy="485334"/>
            </a:xfrm>
            <a:prstGeom prst="rect">
              <a:avLst/>
            </a:prstGeom>
          </p:spPr>
        </p:pic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13074" y="7641273"/>
              <a:ext cx="439906" cy="485334"/>
            </a:xfrm>
            <a:prstGeom prst="rect">
              <a:avLst/>
            </a:prstGeom>
          </p:spPr>
        </p:pic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59732" y="7935737"/>
              <a:ext cx="680677" cy="485334"/>
            </a:xfrm>
            <a:prstGeom prst="rect">
              <a:avLst/>
            </a:prstGeom>
          </p:spPr>
        </p:pic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13074" y="8223222"/>
              <a:ext cx="518772" cy="485334"/>
            </a:xfrm>
            <a:prstGeom prst="rect">
              <a:avLst/>
            </a:prstGeom>
          </p:spPr>
        </p:pic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206050" y="7012840"/>
              <a:ext cx="518772" cy="485334"/>
            </a:xfrm>
            <a:prstGeom prst="rect">
              <a:avLst/>
            </a:prstGeom>
          </p:spPr>
        </p:pic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938590" y="7013094"/>
              <a:ext cx="518772" cy="485334"/>
            </a:xfrm>
            <a:prstGeom prst="rect">
              <a:avLst/>
            </a:prstGeom>
          </p:spPr>
        </p:pic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209599" y="7481391"/>
              <a:ext cx="603401" cy="485334"/>
            </a:xfrm>
            <a:prstGeom prst="rect">
              <a:avLst/>
            </a:prstGeom>
          </p:spPr>
        </p:pic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53571" y="7469342"/>
              <a:ext cx="518772" cy="485334"/>
            </a:xfrm>
            <a:prstGeom prst="rect">
              <a:avLst/>
            </a:prstGeom>
          </p:spPr>
        </p:pic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136974" y="7476622"/>
              <a:ext cx="518772" cy="485334"/>
            </a:xfrm>
            <a:prstGeom prst="rect">
              <a:avLst/>
            </a:prstGeom>
          </p:spPr>
        </p:pic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659486" y="7831458"/>
              <a:ext cx="603401" cy="485334"/>
            </a:xfrm>
            <a:prstGeom prst="rect">
              <a:avLst/>
            </a:prstGeom>
          </p:spPr>
        </p:pic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155174" y="7822357"/>
              <a:ext cx="518772" cy="485334"/>
            </a:xfrm>
            <a:prstGeom prst="rect">
              <a:avLst/>
            </a:prstGeom>
          </p:spPr>
        </p:pic>
        <p:pic>
          <p:nvPicPr>
            <p:cNvPr id="189" name="Object 188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218700" y="8205021"/>
              <a:ext cx="518772" cy="485334"/>
            </a:xfrm>
            <a:prstGeom prst="rect">
              <a:avLst/>
            </a:prstGeom>
          </p:spPr>
        </p:pic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661124" y="8141929"/>
              <a:ext cx="678877" cy="463477"/>
            </a:xfrm>
            <a:prstGeom prst="rect">
              <a:avLst/>
            </a:prstGeom>
          </p:spPr>
        </p:pic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118774" y="8132829"/>
              <a:ext cx="516772" cy="464734"/>
            </a:xfrm>
            <a:prstGeom prst="rect">
              <a:avLst/>
            </a:prstGeom>
          </p:spPr>
        </p:pic>
        <p:pic>
          <p:nvPicPr>
            <p:cNvPr id="192" name="Object 191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652024" y="8420751"/>
              <a:ext cx="516782" cy="464934"/>
            </a:xfrm>
            <a:prstGeom prst="rect">
              <a:avLst/>
            </a:prstGeom>
          </p:spPr>
        </p:pic>
        <p:grpSp>
          <p:nvGrpSpPr>
            <p:cNvPr id="1053" name="그룹 1053"/>
            <p:cNvGrpSpPr/>
            <p:nvPr/>
          </p:nvGrpSpPr>
          <p:grpSpPr>
            <a:xfrm>
              <a:off x="9890701" y="4756731"/>
              <a:ext cx="594456" cy="290676"/>
              <a:chOff x="9890701" y="4756731"/>
              <a:chExt cx="594456" cy="290676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9890701" y="4756731"/>
                <a:ext cx="594456" cy="29067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9914252" y="4964679"/>
              <a:ext cx="565555" cy="45244"/>
              <a:chOff x="9914252" y="4964679"/>
              <a:chExt cx="565555" cy="45244"/>
            </a:xfrm>
          </p:grpSpPr>
          <p:pic>
            <p:nvPicPr>
              <p:cNvPr id="197" name="Object 19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14252" y="4964679"/>
                <a:ext cx="565555" cy="45244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9888478" y="5189775"/>
              <a:ext cx="594717" cy="316439"/>
              <a:chOff x="9888478" y="5189775"/>
              <a:chExt cx="594717" cy="316439"/>
            </a:xfrm>
          </p:grpSpPr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9888478" y="5189775"/>
                <a:ext cx="594717" cy="316439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9905151" y="5408107"/>
              <a:ext cx="565555" cy="45244"/>
              <a:chOff x="9905151" y="5408107"/>
              <a:chExt cx="565555" cy="45244"/>
            </a:xfrm>
          </p:grpSpPr>
          <p:pic>
            <p:nvPicPr>
              <p:cNvPr id="203" name="Object 20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05151" y="5408107"/>
                <a:ext cx="565555" cy="4524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9896415" y="5588115"/>
              <a:ext cx="586780" cy="272417"/>
              <a:chOff x="9896415" y="5588115"/>
              <a:chExt cx="586780" cy="272417"/>
            </a:xfrm>
          </p:grpSpPr>
          <p:pic>
            <p:nvPicPr>
              <p:cNvPr id="206" name="Object 205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9896415" y="5588115"/>
                <a:ext cx="586780" cy="272417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9897839" y="5719896"/>
              <a:ext cx="565555" cy="45244"/>
              <a:chOff x="9897839" y="5719896"/>
              <a:chExt cx="565555" cy="45244"/>
            </a:xfrm>
          </p:grpSpPr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897839" y="5719896"/>
                <a:ext cx="565555" cy="45244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9890019" y="6003332"/>
              <a:ext cx="593176" cy="279205"/>
              <a:chOff x="9890019" y="6003332"/>
              <a:chExt cx="593176" cy="279205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9890019" y="6003332"/>
                <a:ext cx="593176" cy="279205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9906939" y="6201663"/>
              <a:ext cx="565555" cy="45244"/>
              <a:chOff x="9906939" y="6201663"/>
              <a:chExt cx="565555" cy="45244"/>
            </a:xfrm>
          </p:grpSpPr>
          <p:pic>
            <p:nvPicPr>
              <p:cNvPr id="215" name="Object 21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906939" y="6201663"/>
                <a:ext cx="565555" cy="45244"/>
              </a:xfrm>
              <a:prstGeom prst="rect">
                <a:avLst/>
              </a:prstGeom>
            </p:spPr>
          </p:pic>
        </p:grpSp>
      </p:grpSp>
      <p:pic>
        <p:nvPicPr>
          <p:cNvPr id="223" name="Object 222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5366719" y="455444"/>
            <a:ext cx="8110090" cy="303832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833F6A8-F21E-BFA0-5468-3568EE1389ED}"/>
              </a:ext>
            </a:extLst>
          </p:cNvPr>
          <p:cNvGrpSpPr/>
          <p:nvPr/>
        </p:nvGrpSpPr>
        <p:grpSpPr>
          <a:xfrm>
            <a:off x="602975" y="3050031"/>
            <a:ext cx="17725297" cy="5904324"/>
            <a:chOff x="602975" y="3050031"/>
            <a:chExt cx="17725297" cy="590432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52C2ADC-9BE9-92C8-B302-067A422B743E}"/>
                </a:ext>
              </a:extLst>
            </p:cNvPr>
            <p:cNvGrpSpPr/>
            <p:nvPr/>
          </p:nvGrpSpPr>
          <p:grpSpPr>
            <a:xfrm>
              <a:off x="602975" y="3865324"/>
              <a:ext cx="6910136" cy="2518465"/>
              <a:chOff x="602975" y="3865324"/>
              <a:chExt cx="6910136" cy="2518465"/>
            </a:xfrm>
          </p:grpSpPr>
          <p:grpSp>
            <p:nvGrpSpPr>
              <p:cNvPr id="1061" name="그룹 1061"/>
              <p:cNvGrpSpPr/>
              <p:nvPr/>
            </p:nvGrpSpPr>
            <p:grpSpPr>
              <a:xfrm>
                <a:off x="4830431" y="4466821"/>
                <a:ext cx="2682680" cy="963331"/>
                <a:chOff x="4830431" y="4466821"/>
                <a:chExt cx="2682680" cy="963331"/>
              </a:xfrm>
            </p:grpSpPr>
            <p:pic>
              <p:nvPicPr>
                <p:cNvPr id="219" name="Object 218"/>
                <p:cNvPicPr>
                  <a:picLocks noChangeAspect="1"/>
                </p:cNvPicPr>
                <p:nvPr/>
              </p:nvPicPr>
              <p:blipFill>
                <a:blip r:embed="rId82" cstate="print"/>
                <a:stretch>
                  <a:fillRect/>
                </a:stretch>
              </p:blipFill>
              <p:spPr>
                <a:xfrm>
                  <a:off x="4830431" y="4466821"/>
                  <a:ext cx="2682680" cy="963331"/>
                </a:xfrm>
                <a:prstGeom prst="rect">
                  <a:avLst/>
                </a:prstGeom>
              </p:spPr>
            </p:pic>
          </p:grpSp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602975" y="3865324"/>
                <a:ext cx="5134162" cy="1917448"/>
              </a:xfrm>
              <a:prstGeom prst="rect">
                <a:avLst/>
              </a:prstGeom>
            </p:spPr>
          </p:pic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>
                <a:off x="686781" y="4526064"/>
                <a:ext cx="5288582" cy="1857725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0790589" y="7084391"/>
              <a:ext cx="2682680" cy="963331"/>
              <a:chOff x="10790589" y="7084391"/>
              <a:chExt cx="2682680" cy="963331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0790589" y="7084391"/>
                <a:ext cx="2682680" cy="963331"/>
              </a:xfrm>
              <a:prstGeom prst="rect">
                <a:avLst/>
              </a:prstGeom>
            </p:spPr>
          </p:pic>
        </p:grpSp>
        <p:pic>
          <p:nvPicPr>
            <p:cNvPr id="227" name="Object 226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194110" y="6463798"/>
              <a:ext cx="5134162" cy="1917458"/>
            </a:xfrm>
            <a:prstGeom prst="rect">
              <a:avLst/>
            </a:prstGeom>
          </p:spPr>
        </p:pic>
        <p:pic>
          <p:nvPicPr>
            <p:cNvPr id="228" name="Object 227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3277927" y="7138521"/>
              <a:ext cx="4717891" cy="1815834"/>
            </a:xfrm>
            <a:prstGeom prst="rect">
              <a:avLst/>
            </a:prstGeom>
          </p:spPr>
        </p:pic>
        <p:grpSp>
          <p:nvGrpSpPr>
            <p:cNvPr id="1063" name="그룹 1063"/>
            <p:cNvGrpSpPr/>
            <p:nvPr/>
          </p:nvGrpSpPr>
          <p:grpSpPr>
            <a:xfrm>
              <a:off x="10590589" y="3050031"/>
              <a:ext cx="2682680" cy="963331"/>
              <a:chOff x="10590589" y="3050031"/>
              <a:chExt cx="2682680" cy="963331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88" cstate="print"/>
              <a:stretch>
                <a:fillRect/>
              </a:stretch>
            </p:blipFill>
            <p:spPr>
              <a:xfrm>
                <a:off x="10590589" y="3050031"/>
                <a:ext cx="2682680" cy="963331"/>
              </a:xfrm>
              <a:prstGeom prst="rect">
                <a:avLst/>
              </a:prstGeom>
            </p:spPr>
          </p:pic>
        </p:grpSp>
        <p:pic>
          <p:nvPicPr>
            <p:cNvPr id="232" name="Object 231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3015870" y="3364707"/>
              <a:ext cx="3754781" cy="1793153"/>
            </a:xfrm>
            <a:prstGeom prst="rect">
              <a:avLst/>
            </a:prstGeom>
          </p:spPr>
        </p:pic>
        <p:pic>
          <p:nvPicPr>
            <p:cNvPr id="233" name="Object 232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3118704" y="4033656"/>
              <a:ext cx="5021899" cy="1815832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4732101" y="224444"/>
            <a:ext cx="1129179" cy="2019687"/>
            <a:chOff x="4830431" y="6502"/>
            <a:chExt cx="1129179" cy="2019687"/>
          </a:xfrm>
        </p:grpSpPr>
        <p:pic>
          <p:nvPicPr>
            <p:cNvPr id="235" name="Object 234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830431" y="6502"/>
              <a:ext cx="1129179" cy="20196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9524" y="1800000"/>
            <a:ext cx="4853067" cy="7914281"/>
            <a:chOff x="6709524" y="1800000"/>
            <a:chExt cx="4853067" cy="7914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9524" y="1800000"/>
              <a:ext cx="4853067" cy="7914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10782" y="2539627"/>
            <a:ext cx="2798023" cy="411594"/>
            <a:chOff x="7410782" y="2539627"/>
            <a:chExt cx="2798023" cy="4115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0782" y="2539627"/>
              <a:ext cx="2798023" cy="4115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9655" y="2609978"/>
            <a:ext cx="1454917" cy="2856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67590" y="2699129"/>
            <a:ext cx="107663" cy="92590"/>
            <a:chOff x="9567590" y="2699129"/>
            <a:chExt cx="107663" cy="925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7590" y="2699129"/>
              <a:ext cx="107663" cy="92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7441" y="2539627"/>
            <a:ext cx="370434" cy="411594"/>
            <a:chOff x="10397441" y="2539627"/>
            <a:chExt cx="370434" cy="4115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7441" y="2539627"/>
              <a:ext cx="370434" cy="411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86753" y="2754902"/>
            <a:ext cx="200157" cy="212304"/>
            <a:chOff x="10686753" y="2754902"/>
            <a:chExt cx="200157" cy="21230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86753" y="2761009"/>
              <a:ext cx="200157" cy="200157"/>
              <a:chOff x="10686753" y="2761009"/>
              <a:chExt cx="200157" cy="2001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86753" y="2761009"/>
                <a:ext cx="200157" cy="20015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4000" y="2610844"/>
              <a:ext cx="635442" cy="780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6966" y="8972072"/>
            <a:ext cx="345343" cy="345343"/>
            <a:chOff x="7626966" y="8972072"/>
            <a:chExt cx="345343" cy="3453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6966" y="8972072"/>
              <a:ext cx="345343" cy="345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73403" y="8884925"/>
            <a:ext cx="500682" cy="500682"/>
            <a:chOff x="8173403" y="8884925"/>
            <a:chExt cx="500682" cy="500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3403" y="8884925"/>
              <a:ext cx="500682" cy="500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5180" y="8847184"/>
            <a:ext cx="557208" cy="557208"/>
            <a:chOff x="8875180" y="8847184"/>
            <a:chExt cx="557208" cy="5572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75180" y="8847184"/>
              <a:ext cx="557208" cy="5572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33482" y="8937796"/>
            <a:ext cx="377847" cy="379619"/>
            <a:chOff x="9633482" y="8937796"/>
            <a:chExt cx="377847" cy="379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3482" y="8937796"/>
              <a:ext cx="377847" cy="379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08805" y="8846252"/>
            <a:ext cx="559071" cy="559071"/>
            <a:chOff x="10208805" y="8846252"/>
            <a:chExt cx="559071" cy="5590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08805" y="8846252"/>
              <a:ext cx="559071" cy="55907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1985" y="3561240"/>
            <a:ext cx="1165373" cy="8460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547307" y="3959036"/>
            <a:ext cx="3379340" cy="38834"/>
            <a:chOff x="7547307" y="3959036"/>
            <a:chExt cx="3379340" cy="388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7307" y="3959036"/>
              <a:ext cx="3379340" cy="388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47307" y="3959036"/>
            <a:ext cx="593775" cy="38834"/>
            <a:chOff x="7547307" y="3959036"/>
            <a:chExt cx="593775" cy="388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7307" y="3959036"/>
              <a:ext cx="593775" cy="388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96397" y="3561240"/>
            <a:ext cx="1165373" cy="8460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52344" y="3226417"/>
            <a:ext cx="3683781" cy="389223"/>
            <a:chOff x="7252344" y="3226417"/>
            <a:chExt cx="3683781" cy="3892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52344" y="3226417"/>
              <a:ext cx="3683781" cy="3892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44898" y="3561236"/>
            <a:ext cx="1122116" cy="84603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76399" y="4318043"/>
            <a:ext cx="1959969" cy="1575783"/>
            <a:chOff x="7476399" y="4318043"/>
            <a:chExt cx="1959969" cy="15757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6399" y="4318043"/>
              <a:ext cx="1959969" cy="157578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90947" y="5117372"/>
            <a:ext cx="3149681" cy="120137"/>
            <a:chOff x="7590947" y="5117372"/>
            <a:chExt cx="3149681" cy="12013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0947" y="5117372"/>
              <a:ext cx="3149681" cy="1201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49582" y="5066814"/>
            <a:ext cx="1906786" cy="53733"/>
            <a:chOff x="8349582" y="5066814"/>
            <a:chExt cx="1906786" cy="537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349582" y="5066814"/>
              <a:ext cx="1906786" cy="537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37394" y="4100469"/>
            <a:ext cx="510858" cy="214154"/>
            <a:chOff x="10337394" y="4100469"/>
            <a:chExt cx="510858" cy="21415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37394" y="4100469"/>
              <a:ext cx="510858" cy="21415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70642" y="4032728"/>
            <a:ext cx="684155" cy="54566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337394" y="4370067"/>
            <a:ext cx="510858" cy="214154"/>
            <a:chOff x="10337394" y="4370067"/>
            <a:chExt cx="510858" cy="21415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337394" y="4370067"/>
              <a:ext cx="510858" cy="214154"/>
              <a:chOff x="10337394" y="4370067"/>
              <a:chExt cx="510858" cy="21415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7394" y="4370067"/>
                <a:ext cx="510858" cy="214154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70642" y="4302318"/>
              <a:ext cx="684155" cy="5456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337394" y="4639664"/>
            <a:ext cx="510858" cy="214154"/>
            <a:chOff x="10337394" y="4639664"/>
            <a:chExt cx="510858" cy="21415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337394" y="4639664"/>
              <a:ext cx="510858" cy="214154"/>
              <a:chOff x="10337394" y="4639664"/>
              <a:chExt cx="510858" cy="21415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37394" y="4639664"/>
                <a:ext cx="510858" cy="214154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70642" y="4571918"/>
              <a:ext cx="714869" cy="5456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254700" y="6160753"/>
            <a:ext cx="3677364" cy="49438"/>
            <a:chOff x="7254700" y="6160753"/>
            <a:chExt cx="3677364" cy="4943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54700" y="6160753"/>
              <a:ext cx="3677364" cy="4943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60574" y="2976209"/>
            <a:ext cx="2797338" cy="138617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338784" y="3344430"/>
            <a:ext cx="457612" cy="164338"/>
            <a:chOff x="9338784" y="3344430"/>
            <a:chExt cx="457612" cy="16433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338784" y="3344430"/>
              <a:ext cx="457612" cy="164338"/>
              <a:chOff x="9338784" y="3344430"/>
              <a:chExt cx="457612" cy="16433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120704" y="3272987"/>
                <a:ext cx="915225" cy="328676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338784" y="3344430"/>
                <a:ext cx="457612" cy="164338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05685" y="3335372"/>
              <a:ext cx="352975" cy="19148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514222" y="6439799"/>
            <a:ext cx="696451" cy="519061"/>
            <a:chOff x="7514222" y="6439799"/>
            <a:chExt cx="696451" cy="51906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60238" y="6277263"/>
              <a:ext cx="1111593" cy="881126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97258" y="6535266"/>
              <a:ext cx="1248896" cy="8825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760690" y="6439798"/>
            <a:ext cx="598722" cy="519063"/>
            <a:chOff x="8760690" y="6439798"/>
            <a:chExt cx="598722" cy="51906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08199" y="6277262"/>
              <a:ext cx="961221" cy="881126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94861" y="6535266"/>
              <a:ext cx="1248896" cy="88259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632752" y="7126748"/>
            <a:ext cx="3056375" cy="503198"/>
            <a:chOff x="7632752" y="7126748"/>
            <a:chExt cx="3056375" cy="50319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8768" y="6964216"/>
              <a:ext cx="1859993" cy="881126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10781" y="6964212"/>
              <a:ext cx="2016250" cy="881126"/>
            </a:xfrm>
            <a:prstGeom prst="rect">
              <a:avLst/>
            </a:prstGeom>
          </p:spPr>
        </p:pic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86533" y="7206352"/>
              <a:ext cx="1198154" cy="882592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406266" y="7197143"/>
              <a:ext cx="1440668" cy="94890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7410782" y="7778783"/>
            <a:ext cx="2833548" cy="505320"/>
            <a:chOff x="7410782" y="7778783"/>
            <a:chExt cx="2833548" cy="50532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56798" y="7616237"/>
              <a:ext cx="2355241" cy="881136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63488" y="7860318"/>
              <a:ext cx="995391" cy="882591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76467" y="7616237"/>
              <a:ext cx="1084460" cy="881136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543790" y="7860314"/>
              <a:ext cx="1190430" cy="86354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269831" y="8534037"/>
            <a:ext cx="3677364" cy="49438"/>
            <a:chOff x="7269831" y="8534037"/>
            <a:chExt cx="3677364" cy="4943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69831" y="8534037"/>
              <a:ext cx="3677364" cy="49438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415584" y="3486849"/>
            <a:ext cx="2984389" cy="963331"/>
            <a:chOff x="4415584" y="3486849"/>
            <a:chExt cx="2984389" cy="96333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15584" y="3486849"/>
              <a:ext cx="2984389" cy="963331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47785" y="2954654"/>
            <a:ext cx="4398346" cy="1917451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31606" y="3681902"/>
            <a:ext cx="4727851" cy="185773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0854335" y="5875848"/>
            <a:ext cx="2682680" cy="963331"/>
            <a:chOff x="10854335" y="5875848"/>
            <a:chExt cx="2682680" cy="963331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854335" y="5875848"/>
              <a:ext cx="2682680" cy="963331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258949" y="5279719"/>
            <a:ext cx="4423232" cy="1917461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342768" y="5940473"/>
            <a:ext cx="4481080" cy="1857737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4775412" y="8775460"/>
            <a:ext cx="8734891" cy="2216479"/>
            <a:chOff x="4775412" y="8775460"/>
            <a:chExt cx="8734891" cy="2216479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75412" y="8775460"/>
              <a:ext cx="8734891" cy="221647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909429" y="6439800"/>
            <a:ext cx="598722" cy="528260"/>
            <a:chOff x="9909429" y="6439800"/>
            <a:chExt cx="598722" cy="528260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806190" y="6277264"/>
              <a:ext cx="1086603" cy="881126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743600" y="6544466"/>
              <a:ext cx="1248896" cy="882592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366718" y="455442"/>
            <a:ext cx="7808461" cy="3038328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0694783" y="3322009"/>
            <a:ext cx="192127" cy="192127"/>
            <a:chOff x="10694783" y="3322009"/>
            <a:chExt cx="192127" cy="192127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94783" y="3322009"/>
              <a:ext cx="192127" cy="192127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9975072" y="3296293"/>
            <a:ext cx="875770" cy="454627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7417441" y="3984936"/>
            <a:ext cx="1117331" cy="634903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4217686" y="412720"/>
            <a:ext cx="1819685" cy="2043441"/>
            <a:chOff x="4217686" y="412720"/>
            <a:chExt cx="1819685" cy="204344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17686" y="412720"/>
              <a:ext cx="1819685" cy="20434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5412" y="8775460"/>
            <a:ext cx="8734891" cy="2216479"/>
            <a:chOff x="4775412" y="8775460"/>
            <a:chExt cx="8734891" cy="2216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5412" y="8775460"/>
              <a:ext cx="8734891" cy="2216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9524" y="1794878"/>
            <a:ext cx="4847619" cy="7895238"/>
            <a:chOff x="6709524" y="1794878"/>
            <a:chExt cx="4847619" cy="78952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09524" y="1794878"/>
              <a:ext cx="4840741" cy="7894180"/>
              <a:chOff x="6709524" y="1794878"/>
              <a:chExt cx="4840741" cy="789418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09524" y="1794878"/>
                <a:ext cx="4840741" cy="78941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09001" y="2532626"/>
              <a:ext cx="2790917" cy="410548"/>
              <a:chOff x="7409001" y="2532626"/>
              <a:chExt cx="2790917" cy="4105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09001" y="2532626"/>
                <a:ext cx="2790917" cy="4105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699" y="2602798"/>
              <a:ext cx="1451482" cy="28499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60331" y="2691723"/>
              <a:ext cx="107389" cy="92355"/>
              <a:chOff x="9560331" y="2691723"/>
              <a:chExt cx="107389" cy="9235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60331" y="2691723"/>
                <a:ext cx="107389" cy="923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88075" y="2532626"/>
              <a:ext cx="369494" cy="410548"/>
              <a:chOff x="10388075" y="2532626"/>
              <a:chExt cx="369494" cy="4105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88075" y="2532626"/>
                <a:ext cx="369494" cy="4105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676652" y="2747354"/>
              <a:ext cx="199648" cy="211764"/>
              <a:chOff x="10676652" y="2747354"/>
              <a:chExt cx="199648" cy="21176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676652" y="2753446"/>
                <a:ext cx="199648" cy="199648"/>
                <a:chOff x="10676652" y="2753446"/>
                <a:chExt cx="199648" cy="19964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676652" y="2753446"/>
                  <a:ext cx="199648" cy="199648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94105" y="2603662"/>
                <a:ext cx="633837" cy="7789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24636" y="8948734"/>
              <a:ext cx="344466" cy="344466"/>
              <a:chOff x="7624636" y="8948734"/>
              <a:chExt cx="344466" cy="34446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24636" y="8948734"/>
                <a:ext cx="344466" cy="3444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69685" y="8861808"/>
              <a:ext cx="499410" cy="499410"/>
              <a:chOff x="8169685" y="8861808"/>
              <a:chExt cx="499410" cy="49941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69685" y="8861808"/>
                <a:ext cx="499410" cy="49941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69679" y="8824163"/>
              <a:ext cx="555793" cy="555793"/>
              <a:chOff x="8869679" y="8824163"/>
              <a:chExt cx="555793" cy="55579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69679" y="8824163"/>
                <a:ext cx="555793" cy="5557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26056" y="8914545"/>
              <a:ext cx="376887" cy="378655"/>
              <a:chOff x="9626056" y="8914545"/>
              <a:chExt cx="376887" cy="37865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26056" y="8914545"/>
                <a:ext cx="376887" cy="37865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99918" y="8823234"/>
              <a:ext cx="557651" cy="557651"/>
              <a:chOff x="10199918" y="8823234"/>
              <a:chExt cx="557651" cy="5576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199918" y="8823234"/>
                <a:ext cx="557651" cy="55765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0227" y="3551652"/>
              <a:ext cx="1162414" cy="84388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545180" y="3948430"/>
              <a:ext cx="3370757" cy="38736"/>
              <a:chOff x="7545180" y="3948430"/>
              <a:chExt cx="3370757" cy="3873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45180" y="3948430"/>
                <a:ext cx="3370757" cy="3873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222871" y="3948430"/>
              <a:ext cx="592267" cy="38736"/>
              <a:chOff x="8222871" y="3948430"/>
              <a:chExt cx="592267" cy="3873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222871" y="3948430"/>
                <a:ext cx="592267" cy="38736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92875" y="3551652"/>
              <a:ext cx="1162414" cy="84388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250966" y="3217672"/>
              <a:ext cx="3674425" cy="388235"/>
              <a:chOff x="7250966" y="3217672"/>
              <a:chExt cx="3674425" cy="38823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50966" y="3217672"/>
                <a:ext cx="3674425" cy="38823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9729" y="3551648"/>
              <a:ext cx="1119280" cy="84388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891531" y="4104230"/>
              <a:ext cx="2476725" cy="1528627"/>
              <a:chOff x="7891531" y="4104230"/>
              <a:chExt cx="2476725" cy="152862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891531" y="4104230"/>
                <a:ext cx="2476725" cy="152862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260124" y="5723587"/>
              <a:ext cx="3668024" cy="49312"/>
              <a:chOff x="7260124" y="5723587"/>
              <a:chExt cx="3668024" cy="4931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60124" y="5723587"/>
                <a:ext cx="3668024" cy="4931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08145" y="5673385"/>
              <a:ext cx="1797097" cy="109893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4958" y="6525874"/>
              <a:ext cx="2952420" cy="79366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0407469" y="6663241"/>
              <a:ext cx="265073" cy="265073"/>
              <a:chOff x="10407469" y="6663241"/>
              <a:chExt cx="265073" cy="26507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07469" y="6663241"/>
                <a:ext cx="265073" cy="265073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84958" y="6986180"/>
              <a:ext cx="2956810" cy="79366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84958" y="7446487"/>
              <a:ext cx="2970544" cy="793668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84958" y="7906793"/>
              <a:ext cx="2912449" cy="793668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84958" y="8367100"/>
              <a:ext cx="2193182" cy="610515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78529" y="5761844"/>
              <a:ext cx="2886539" cy="817482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18674" y="2982000"/>
              <a:ext cx="2790234" cy="1382662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9291352" y="3349286"/>
              <a:ext cx="456450" cy="163921"/>
              <a:chOff x="9291352" y="3349286"/>
              <a:chExt cx="456450" cy="163921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9291352" y="3349286"/>
                <a:ext cx="456450" cy="163921"/>
                <a:chOff x="9291352" y="3349286"/>
                <a:chExt cx="456450" cy="163921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9073826" y="3278025"/>
                  <a:ext cx="912900" cy="327841"/>
                </a:xfrm>
                <a:prstGeom prst="rect">
                  <a:avLst/>
                </a:prstGeom>
              </p:spPr>
            </p:pic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9291352" y="3349286"/>
                  <a:ext cx="456450" cy="163921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358083" y="3340251"/>
                <a:ext cx="352068" cy="21521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7259250" y="6255341"/>
              <a:ext cx="3668024" cy="326911"/>
              <a:chOff x="7259250" y="6255341"/>
              <a:chExt cx="3668024" cy="32691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7259250" y="6255341"/>
                <a:ext cx="3668024" cy="326911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120363" y="6151927"/>
              <a:ext cx="2137606" cy="817482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79112" y="6156883"/>
              <a:ext cx="1120587" cy="817482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8875977" y="7481415"/>
              <a:ext cx="2459038" cy="32513"/>
              <a:chOff x="8875977" y="7481415"/>
              <a:chExt cx="2459038" cy="3251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8875977" y="7481415"/>
                <a:ext cx="2459038" cy="3251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263224" y="8724002"/>
              <a:ext cx="3668024" cy="87950"/>
              <a:chOff x="7263224" y="8724002"/>
              <a:chExt cx="3668024" cy="8795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7263224" y="8724002"/>
                <a:ext cx="3668024" cy="8795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407164" y="8434796"/>
              <a:ext cx="265682" cy="265682"/>
              <a:chOff x="10407164" y="8434796"/>
              <a:chExt cx="265682" cy="26568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407164" y="8434796"/>
                <a:ext cx="265682" cy="2656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407469" y="7101019"/>
              <a:ext cx="265073" cy="265073"/>
              <a:chOff x="10407469" y="7101019"/>
              <a:chExt cx="265073" cy="265073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07469" y="7101019"/>
                <a:ext cx="265073" cy="26507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0407469" y="7563503"/>
              <a:ext cx="265073" cy="265073"/>
              <a:chOff x="10407469" y="7563503"/>
              <a:chExt cx="265073" cy="26507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07469" y="7563503"/>
                <a:ext cx="265073" cy="26507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407469" y="8024378"/>
              <a:ext cx="265073" cy="265073"/>
              <a:chOff x="10407469" y="8024378"/>
              <a:chExt cx="265073" cy="26507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07469" y="8024378"/>
                <a:ext cx="265073" cy="265073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5105429" y="3466070"/>
            <a:ext cx="2682680" cy="963331"/>
            <a:chOff x="5105429" y="3466070"/>
            <a:chExt cx="2682680" cy="96333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05429" y="3466070"/>
              <a:ext cx="2682680" cy="963331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38299" y="2940764"/>
            <a:ext cx="5234667" cy="1917448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22108" y="3615477"/>
            <a:ext cx="5144775" cy="1815832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700223" y="6268922"/>
            <a:ext cx="1831206" cy="963331"/>
            <a:chOff x="10700223" y="6268922"/>
            <a:chExt cx="1831206" cy="96333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00223" y="6268922"/>
              <a:ext cx="1831206" cy="963331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272378" y="5715083"/>
            <a:ext cx="6613848" cy="1917448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356197" y="6341311"/>
            <a:ext cx="4268470" cy="1829794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685290" y="484966"/>
            <a:ext cx="8746404" cy="283183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4369084" y="230188"/>
            <a:ext cx="1695166" cy="2031470"/>
            <a:chOff x="4369084" y="230188"/>
            <a:chExt cx="1695166" cy="2031470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69084" y="230188"/>
              <a:ext cx="1695166" cy="203147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680842" y="3332737"/>
            <a:ext cx="192127" cy="192127"/>
            <a:chOff x="10680842" y="3332737"/>
            <a:chExt cx="192127" cy="192127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680842" y="3332737"/>
              <a:ext cx="192127" cy="192127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961130" y="3307021"/>
            <a:ext cx="875770" cy="454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9943" y="4036697"/>
            <a:ext cx="924764" cy="1631522"/>
            <a:chOff x="10919943" y="4036697"/>
            <a:chExt cx="924764" cy="16315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9943" y="4036697"/>
              <a:ext cx="924764" cy="16315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09524" y="1747141"/>
            <a:ext cx="4895238" cy="7980952"/>
            <a:chOff x="6709524" y="1747141"/>
            <a:chExt cx="4895238" cy="79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709524" y="1747141"/>
              <a:ext cx="4891350" cy="7976713"/>
              <a:chOff x="6709524" y="1747141"/>
              <a:chExt cx="4891350" cy="79767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09524" y="1747141"/>
                <a:ext cx="4891350" cy="79767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416314" y="2492603"/>
              <a:ext cx="2820095" cy="414841"/>
              <a:chOff x="7416314" y="2492603"/>
              <a:chExt cx="2820095" cy="41484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16314" y="2492603"/>
                <a:ext cx="2820095" cy="41484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5730" y="2563508"/>
              <a:ext cx="1464993" cy="2877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590136" y="2653363"/>
              <a:ext cx="108512" cy="93320"/>
              <a:chOff x="9590136" y="2653363"/>
              <a:chExt cx="108512" cy="9332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90136" y="2653363"/>
                <a:ext cx="108512" cy="9332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426534" y="2492603"/>
              <a:ext cx="373357" cy="414841"/>
              <a:chOff x="10426534" y="2492603"/>
              <a:chExt cx="373357" cy="41484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26534" y="2492603"/>
                <a:ext cx="373357" cy="4148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718128" y="2709576"/>
              <a:ext cx="201736" cy="213978"/>
              <a:chOff x="10718128" y="2709576"/>
              <a:chExt cx="201736" cy="21397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718128" y="2715731"/>
                <a:ext cx="201736" cy="201736"/>
                <a:chOff x="10718128" y="2715731"/>
                <a:chExt cx="201736" cy="20173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718128" y="2715731"/>
                  <a:ext cx="201736" cy="201736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634714" y="2564384"/>
                <a:ext cx="640463" cy="7871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634203" y="8975790"/>
              <a:ext cx="348067" cy="348067"/>
              <a:chOff x="7634203" y="8975790"/>
              <a:chExt cx="348067" cy="3480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34203" y="8975790"/>
                <a:ext cx="348067" cy="3480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184951" y="8887955"/>
              <a:ext cx="504631" cy="504631"/>
              <a:chOff x="8184951" y="8887955"/>
              <a:chExt cx="504631" cy="5046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84951" y="8887955"/>
                <a:ext cx="504631" cy="5046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92263" y="8849917"/>
              <a:ext cx="561604" cy="561604"/>
              <a:chOff x="8892263" y="8849917"/>
              <a:chExt cx="561604" cy="56160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892263" y="8849917"/>
                <a:ext cx="561604" cy="5616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656548" y="8941243"/>
              <a:ext cx="380828" cy="382614"/>
              <a:chOff x="9656548" y="8941243"/>
              <a:chExt cx="380828" cy="3826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656548" y="8941243"/>
                <a:ext cx="380828" cy="3826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36409" y="8848978"/>
              <a:ext cx="563481" cy="563481"/>
              <a:chOff x="10236409" y="8848978"/>
              <a:chExt cx="563481" cy="56348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236409" y="8848978"/>
                <a:ext cx="563481" cy="56348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7448" y="3522283"/>
              <a:ext cx="1174571" cy="85270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553916" y="3923208"/>
              <a:ext cx="3405998" cy="39141"/>
              <a:chOff x="7553916" y="3923208"/>
              <a:chExt cx="3405998" cy="3914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53916" y="3923208"/>
                <a:ext cx="3405998" cy="3914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904961" y="3923208"/>
              <a:ext cx="598459" cy="39141"/>
              <a:chOff x="8904961" y="3923208"/>
              <a:chExt cx="598459" cy="3914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04961" y="3923208"/>
                <a:ext cx="598459" cy="3914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7337" y="3522283"/>
              <a:ext cx="1174571" cy="85270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256626" y="3184810"/>
              <a:ext cx="3712841" cy="392294"/>
              <a:chOff x="7256626" y="3184810"/>
              <a:chExt cx="3712841" cy="39229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56626" y="3184810"/>
                <a:ext cx="3712841" cy="392294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60954" y="3522278"/>
              <a:ext cx="1130971" cy="85270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7265880" y="5966776"/>
              <a:ext cx="3706373" cy="49828"/>
              <a:chOff x="7265880" y="5966776"/>
              <a:chExt cx="3706373" cy="4982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65880" y="5966776"/>
                <a:ext cx="3706373" cy="49828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22952" y="2946675"/>
              <a:ext cx="2819404" cy="139711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318345" y="3317800"/>
              <a:ext cx="461222" cy="165635"/>
              <a:chOff x="9318345" y="3317800"/>
              <a:chExt cx="461222" cy="165635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9318345" y="3317800"/>
                <a:ext cx="461222" cy="165635"/>
                <a:chOff x="9318345" y="3317800"/>
                <a:chExt cx="461222" cy="16563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098545" y="3245794"/>
                  <a:ext cx="922445" cy="331269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9318345" y="3317800"/>
                  <a:ext cx="461222" cy="165635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385774" y="3308672"/>
                <a:ext cx="355762" cy="19300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407060" y="4188752"/>
              <a:ext cx="3459270" cy="1520204"/>
              <a:chOff x="7407060" y="4188752"/>
              <a:chExt cx="3459270" cy="152020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7407060" y="4188752"/>
                <a:ext cx="3459270" cy="1520204"/>
                <a:chOff x="7407060" y="4188752"/>
                <a:chExt cx="3459270" cy="1520204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5727038" y="3478262"/>
                  <a:ext cx="6918541" cy="3040409"/>
                </a:xfrm>
                <a:prstGeom prst="rect">
                  <a:avLst/>
                </a:prstGeom>
              </p:spPr>
            </p:pic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7407060" y="4188752"/>
                  <a:ext cx="3459270" cy="1520204"/>
                </a:xfrm>
                <a:prstGeom prst="rect">
                  <a:avLst/>
                </a:prstGeom>
              </p:spPr>
            </p:pic>
          </p:grpSp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594079" y="4144745"/>
                <a:ext cx="3131094" cy="826027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7622015" y="4644759"/>
                <a:ext cx="922037" cy="922037"/>
                <a:chOff x="7622015" y="4644759"/>
                <a:chExt cx="922037" cy="922037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7622015" y="4644759"/>
                  <a:ext cx="922037" cy="922037"/>
                  <a:chOff x="7622015" y="4644759"/>
                  <a:chExt cx="922037" cy="922037"/>
                </a:xfrm>
              </p:grpSpPr>
              <p:pic>
                <p:nvPicPr>
                  <p:cNvPr id="71" name="Object 70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7201118" y="4223863"/>
                    <a:ext cx="1844073" cy="1844073"/>
                  </a:xfrm>
                  <a:prstGeom prst="rect">
                    <a:avLst/>
                  </a:prstGeom>
                </p:spPr>
              </p:pic>
              <p:pic>
                <p:nvPicPr>
                  <p:cNvPr id="72" name="Object 71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7622015" y="4644759"/>
                    <a:ext cx="922037" cy="9220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7566110" y="4740153"/>
                  <a:ext cx="1421809" cy="1143600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689583" y="4797292"/>
                <a:ext cx="1923629" cy="731736"/>
                <a:chOff x="8689583" y="4797292"/>
                <a:chExt cx="1923629" cy="731736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8689583" y="4797292"/>
                  <a:ext cx="1923629" cy="731736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9004972" y="5104967"/>
                <a:ext cx="1292850" cy="241738"/>
                <a:chOff x="9004972" y="5104967"/>
                <a:chExt cx="1292850" cy="241738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9004972" y="5104967"/>
                  <a:ext cx="253985" cy="241738"/>
                  <a:chOff x="9004972" y="5104967"/>
                  <a:chExt cx="253985" cy="241738"/>
                </a:xfrm>
              </p:grpSpPr>
              <p:pic>
                <p:nvPicPr>
                  <p:cNvPr id="81" name="Object 80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9004972" y="5104967"/>
                    <a:ext cx="253985" cy="241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27"/>
                <p:cNvGrpSpPr/>
                <p:nvPr/>
              </p:nvGrpSpPr>
              <p:grpSpPr>
                <a:xfrm>
                  <a:off x="9264689" y="5104967"/>
                  <a:ext cx="253985" cy="241738"/>
                  <a:chOff x="9264689" y="5104967"/>
                  <a:chExt cx="253985" cy="241738"/>
                </a:xfrm>
              </p:grpSpPr>
              <p:pic>
                <p:nvPicPr>
                  <p:cNvPr id="84" name="Object 83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9264689" y="5104967"/>
                    <a:ext cx="253985" cy="241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9524405" y="5104967"/>
                  <a:ext cx="253985" cy="241738"/>
                  <a:chOff x="9524405" y="5104967"/>
                  <a:chExt cx="253985" cy="241738"/>
                </a:xfrm>
              </p:grpSpPr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9524405" y="5104967"/>
                    <a:ext cx="253985" cy="241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9" name="그룹 1029"/>
                <p:cNvGrpSpPr/>
                <p:nvPr/>
              </p:nvGrpSpPr>
              <p:grpSpPr>
                <a:xfrm>
                  <a:off x="9784121" y="5104967"/>
                  <a:ext cx="253985" cy="241738"/>
                  <a:chOff x="9784121" y="5104967"/>
                  <a:chExt cx="253985" cy="241738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9784121" y="5104967"/>
                    <a:ext cx="253985" cy="241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10043838" y="5104967"/>
                  <a:ext cx="253985" cy="241738"/>
                  <a:chOff x="10043838" y="5104967"/>
                  <a:chExt cx="253985" cy="241738"/>
                </a:xfrm>
              </p:grpSpPr>
              <p:pic>
                <p:nvPicPr>
                  <p:cNvPr id="93" name="Object 92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0043838" y="5104967"/>
                    <a:ext cx="253985" cy="241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8988736" y="4681015"/>
                <a:ext cx="1325323" cy="304202"/>
                <a:chOff x="8988736" y="4681015"/>
                <a:chExt cx="1325323" cy="304202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8988736" y="4681015"/>
                  <a:ext cx="1325323" cy="304202"/>
                  <a:chOff x="8988736" y="4681015"/>
                  <a:chExt cx="1325323" cy="304202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8988736" y="4681015"/>
                    <a:ext cx="1325323" cy="3042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3" name="그룹 1033"/>
                <p:cNvGrpSpPr/>
                <p:nvPr/>
              </p:nvGrpSpPr>
              <p:grpSpPr>
                <a:xfrm>
                  <a:off x="9145414" y="4744984"/>
                  <a:ext cx="1011966" cy="176263"/>
                  <a:chOff x="9145414" y="4744984"/>
                  <a:chExt cx="1011966" cy="176263"/>
                </a:xfrm>
              </p:grpSpPr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9032103" y="4625377"/>
                    <a:ext cx="1298475" cy="648399"/>
                  </a:xfrm>
                  <a:prstGeom prst="rect">
                    <a:avLst/>
                  </a:prstGeom>
                </p:spPr>
              </p:pic>
              <p:grpSp>
                <p:nvGrpSpPr>
                  <p:cNvPr id="1034" name="그룹 1034"/>
                  <p:cNvGrpSpPr/>
                  <p:nvPr/>
                </p:nvGrpSpPr>
                <p:grpSpPr>
                  <a:xfrm>
                    <a:off x="10031374" y="4770119"/>
                    <a:ext cx="126006" cy="125993"/>
                    <a:chOff x="10031374" y="4770119"/>
                    <a:chExt cx="126006" cy="125993"/>
                  </a:xfrm>
                </p:grpSpPr>
                <p:pic>
                  <p:nvPicPr>
                    <p:cNvPr id="103" name="Object 102"/>
                    <p:cNvPicPr>
                      <a:picLocks noChangeAspect="1"/>
                    </p:cNvPicPr>
                    <p:nvPr/>
                  </p:nvPicPr>
                  <p:blipFill>
                    <a:blip r:embed="rId37" cstate="print"/>
                    <a:stretch>
                      <a:fillRect/>
                    </a:stretch>
                  </p:blipFill>
                  <p:spPr>
                    <a:xfrm>
                      <a:off x="10031374" y="4770119"/>
                      <a:ext cx="126006" cy="125993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60852" y="6070059"/>
              <a:ext cx="3930083" cy="1148673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7304348" y="7616717"/>
              <a:ext cx="424849" cy="200917"/>
              <a:chOff x="7304348" y="7616717"/>
              <a:chExt cx="424849" cy="200917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5400000">
                <a:off x="7304348" y="7616717"/>
                <a:ext cx="424849" cy="200917"/>
              </a:xfrm>
              <a:prstGeom prst="rect">
                <a:avLst/>
              </a:prstGeom>
            </p:spPr>
          </p:pic>
        </p:grpSp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830348" y="6466835"/>
              <a:ext cx="975830" cy="508325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7625428" y="6860731"/>
              <a:ext cx="3030313" cy="1574258"/>
              <a:chOff x="7625428" y="6860731"/>
              <a:chExt cx="3030313" cy="1574258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7625428" y="6860731"/>
                <a:ext cx="3030313" cy="1574258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7784285" y="7406289"/>
              <a:ext cx="1086028" cy="798349"/>
              <a:chOff x="7784285" y="7406289"/>
              <a:chExt cx="1086028" cy="798349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7293381" y="7059224"/>
                <a:ext cx="2172055" cy="1596697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7784285" y="7406289"/>
                <a:ext cx="1086028" cy="79834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9477831" y="7406289"/>
              <a:ext cx="1086028" cy="798349"/>
              <a:chOff x="9477831" y="7406289"/>
              <a:chExt cx="1086028" cy="798349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986926" y="7059224"/>
                <a:ext cx="2172055" cy="1596697"/>
              </a:xfrm>
              <a:prstGeom prst="rect">
                <a:avLst/>
              </a:prstGeom>
            </p:spPr>
          </p:pic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9477831" y="7406289"/>
                <a:ext cx="1086028" cy="79834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7854126" y="7301768"/>
              <a:ext cx="1092166" cy="798349"/>
              <a:chOff x="7854126" y="7301768"/>
              <a:chExt cx="1092166" cy="798349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7860265" y="7301768"/>
                <a:ext cx="1086028" cy="798349"/>
                <a:chOff x="7860265" y="7301768"/>
                <a:chExt cx="1086028" cy="798349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7369360" y="6954703"/>
                  <a:ext cx="2172055" cy="1596697"/>
                </a:xfrm>
                <a:prstGeom prst="rect">
                  <a:avLst/>
                </a:prstGeom>
              </p:spPr>
            </p:pic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7860265" y="7301768"/>
                  <a:ext cx="1086028" cy="798349"/>
                </a:xfrm>
                <a:prstGeom prst="rect">
                  <a:avLst/>
                </a:prstGeom>
              </p:spPr>
            </p:pic>
          </p:grpSp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828388" y="7315710"/>
                <a:ext cx="1136648" cy="301477"/>
              </a:xfrm>
              <a:prstGeom prst="rect">
                <a:avLst/>
              </a:prstGeom>
            </p:spPr>
          </p:pic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927069" y="7632605"/>
                <a:ext cx="674093" cy="275969"/>
              </a:xfrm>
              <a:prstGeom prst="rect">
                <a:avLst/>
              </a:prstGeom>
            </p:spPr>
          </p:pic>
          <p:grpSp>
            <p:nvGrpSpPr>
              <p:cNvPr id="1041" name="그룹 1041"/>
              <p:cNvGrpSpPr/>
              <p:nvPr/>
            </p:nvGrpSpPr>
            <p:grpSpPr>
              <a:xfrm>
                <a:off x="7863795" y="7883482"/>
                <a:ext cx="1048156" cy="157934"/>
                <a:chOff x="7863795" y="7883482"/>
                <a:chExt cx="1048156" cy="157934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7847138" y="7866825"/>
                  <a:ext cx="548997" cy="191854"/>
                </a:xfrm>
                <a:prstGeom prst="rect">
                  <a:avLst/>
                </a:prstGeom>
              </p:spPr>
            </p:pic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8355829" y="7866825"/>
                  <a:ext cx="201206" cy="191854"/>
                </a:xfrm>
                <a:prstGeom prst="rect">
                  <a:avLst/>
                </a:prstGeom>
              </p:spPr>
            </p:pic>
            <p:pic>
              <p:nvPicPr>
                <p:cNvPr id="134" name="Object 133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8392879" y="7866829"/>
                  <a:ext cx="464463" cy="21097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2" name="그룹 1042"/>
            <p:cNvGrpSpPr/>
            <p:nvPr/>
          </p:nvGrpSpPr>
          <p:grpSpPr>
            <a:xfrm>
              <a:off x="9382337" y="7301768"/>
              <a:ext cx="1086028" cy="798349"/>
              <a:chOff x="9382337" y="7301768"/>
              <a:chExt cx="1086028" cy="798349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9382337" y="7301768"/>
                <a:ext cx="1086028" cy="798349"/>
                <a:chOff x="9382337" y="7301768"/>
                <a:chExt cx="1086028" cy="798349"/>
              </a:xfrm>
            </p:grpSpPr>
            <p:pic>
              <p:nvPicPr>
                <p:cNvPr id="139" name="Object 138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8891433" y="6954703"/>
                  <a:ext cx="2172055" cy="1596697"/>
                </a:xfrm>
                <a:prstGeom prst="rect">
                  <a:avLst/>
                </a:prstGeom>
              </p:spPr>
            </p:pic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9382337" y="7301768"/>
                  <a:ext cx="1086028" cy="798349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9372783" y="7315706"/>
                <a:ext cx="1113905" cy="301486"/>
              </a:xfrm>
              <a:prstGeom prst="rect">
                <a:avLst/>
              </a:prstGeom>
            </p:spPr>
          </p:pic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9449163" y="7632611"/>
                <a:ext cx="606417" cy="275969"/>
              </a:xfrm>
              <a:prstGeom prst="rect">
                <a:avLst/>
              </a:prstGeom>
            </p:spPr>
          </p:pic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9369211" y="7866825"/>
                <a:ext cx="548997" cy="191854"/>
              </a:xfrm>
              <a:prstGeom prst="rect">
                <a:avLst/>
              </a:prstGeom>
            </p:spPr>
          </p:pic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9896373" y="7866826"/>
                <a:ext cx="175844" cy="210977"/>
              </a:xfrm>
              <a:prstGeom prst="rect">
                <a:avLst/>
              </a:prstGeom>
            </p:spPr>
          </p:pic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9877866" y="7866826"/>
                <a:ext cx="422825" cy="191854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8618354" y="7100396"/>
              <a:ext cx="1086028" cy="798349"/>
              <a:chOff x="8618354" y="7100396"/>
              <a:chExt cx="1086028" cy="798349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8618354" y="7100396"/>
                <a:ext cx="1086028" cy="798349"/>
                <a:chOff x="8618354" y="7100396"/>
                <a:chExt cx="1086028" cy="798349"/>
              </a:xfrm>
            </p:grpSpPr>
            <p:pic>
              <p:nvPicPr>
                <p:cNvPr id="150" name="Object 149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8127450" y="6753331"/>
                  <a:ext cx="2172055" cy="1596697"/>
                </a:xfrm>
                <a:prstGeom prst="rect">
                  <a:avLst/>
                </a:prstGeom>
              </p:spPr>
            </p:pic>
            <p:pic>
              <p:nvPicPr>
                <p:cNvPr id="151" name="Object 150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8618354" y="7100396"/>
                  <a:ext cx="1086028" cy="798349"/>
                </a:xfrm>
                <a:prstGeom prst="rect">
                  <a:avLst/>
                </a:prstGeom>
              </p:spPr>
            </p:pic>
          </p:grpSp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8615423" y="7114335"/>
                <a:ext cx="1142258" cy="324696"/>
              </a:xfrm>
              <a:prstGeom prst="rect">
                <a:avLst/>
              </a:prstGeom>
            </p:spPr>
          </p:pic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694702" y="7431236"/>
                <a:ext cx="676922" cy="287931"/>
              </a:xfrm>
              <a:prstGeom prst="rect">
                <a:avLst/>
              </a:prstGeom>
            </p:spPr>
          </p:pic>
          <p:grpSp>
            <p:nvGrpSpPr>
              <p:cNvPr id="1046" name="그룹 1046"/>
              <p:cNvGrpSpPr/>
              <p:nvPr/>
            </p:nvGrpSpPr>
            <p:grpSpPr>
              <a:xfrm>
                <a:off x="8621884" y="7682109"/>
                <a:ext cx="1048121" cy="157930"/>
                <a:chOff x="8621884" y="7682109"/>
                <a:chExt cx="1048121" cy="157930"/>
              </a:xfrm>
            </p:grpSpPr>
            <p:pic>
              <p:nvPicPr>
                <p:cNvPr id="156" name="Object 155"/>
                <p:cNvPicPr>
                  <a:picLocks noChangeAspect="1"/>
                </p:cNvPicPr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8605228" y="7665453"/>
                  <a:ext cx="548997" cy="191854"/>
                </a:xfrm>
                <a:prstGeom prst="rect">
                  <a:avLst/>
                </a:prstGeom>
              </p:spPr>
            </p:pic>
            <p:pic>
              <p:nvPicPr>
                <p:cNvPr id="157" name="Object 156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9113919" y="7665453"/>
                  <a:ext cx="201206" cy="191854"/>
                </a:xfrm>
                <a:prstGeom prst="rect">
                  <a:avLst/>
                </a:prstGeom>
              </p:spPr>
            </p:pic>
            <p:pic>
              <p:nvPicPr>
                <p:cNvPr id="158" name="Object 157"/>
                <p:cNvPicPr>
                  <a:picLocks noChangeAspect="1"/>
                </p:cNvPicPr>
                <p:nvPr/>
              </p:nvPicPr>
              <p:blipFill>
                <a:blip r:embed="rId55" cstate="print"/>
                <a:stretch>
                  <a:fillRect/>
                </a:stretch>
              </p:blipFill>
              <p:spPr>
                <a:xfrm>
                  <a:off x="9150934" y="7665453"/>
                  <a:ext cx="463863" cy="210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0551971" y="7616717"/>
              <a:ext cx="424849" cy="200917"/>
              <a:chOff x="10551971" y="7616717"/>
              <a:chExt cx="424849" cy="200917"/>
            </a:xfrm>
          </p:grpSpPr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 rot="5400000">
                <a:off x="10551971" y="7616717"/>
                <a:ext cx="424849" cy="200917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1620830" y="3385844"/>
            <a:ext cx="3846495" cy="3218969"/>
            <a:chOff x="11620830" y="3385844"/>
            <a:chExt cx="3846495" cy="3218969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1648646" y="3385844"/>
              <a:ext cx="3814546" cy="3173237"/>
              <a:chOff x="11648646" y="3385844"/>
              <a:chExt cx="3814546" cy="3173237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913975" y="1971827"/>
                <a:ext cx="7629091" cy="6346474"/>
              </a:xfrm>
              <a:prstGeom prst="rect">
                <a:avLst/>
              </a:prstGeom>
            </p:spPr>
          </p:pic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1648646" y="3385844"/>
                <a:ext cx="3814546" cy="3173237"/>
              </a:xfrm>
              <a:prstGeom prst="rect">
                <a:avLst/>
              </a:prstGeom>
            </p:spPr>
          </p:pic>
        </p:grpSp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595473" y="3340872"/>
              <a:ext cx="2952777" cy="1142825"/>
            </a:xfrm>
            <a:prstGeom prst="rect">
              <a:avLst/>
            </a:prstGeom>
          </p:spPr>
        </p:pic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374850" y="4307619"/>
              <a:ext cx="1617131" cy="337864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2457360" y="4529566"/>
              <a:ext cx="1735507" cy="944231"/>
            </a:xfrm>
            <a:prstGeom prst="rect">
              <a:avLst/>
            </a:prstGeom>
          </p:spPr>
        </p:pic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2388604" y="4907364"/>
              <a:ext cx="1872297" cy="859326"/>
            </a:xfrm>
            <a:prstGeom prst="rect">
              <a:avLst/>
            </a:prstGeom>
          </p:spPr>
        </p:pic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2631542" y="5266829"/>
              <a:ext cx="1387574" cy="944221"/>
            </a:xfrm>
            <a:prstGeom prst="rect">
              <a:avLst/>
            </a:prstGeom>
          </p:spPr>
        </p:pic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2145667" y="6013245"/>
              <a:ext cx="2370993" cy="887897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11648646" y="3946076"/>
              <a:ext cx="3814546" cy="339970"/>
              <a:chOff x="11648646" y="3946076"/>
              <a:chExt cx="3814546" cy="339970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1648646" y="3946076"/>
                <a:ext cx="3814546" cy="339970"/>
              </a:xfrm>
              <a:prstGeom prst="rect">
                <a:avLst/>
              </a:prstGeom>
            </p:spPr>
          </p:pic>
        </p:grpSp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504233" y="3838527"/>
              <a:ext cx="2294957" cy="850138"/>
            </a:xfrm>
            <a:prstGeom prst="rect">
              <a:avLst/>
            </a:prstGeom>
          </p:spPr>
        </p:pic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477186" y="3843680"/>
              <a:ext cx="1114280" cy="850138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13329954" y="5221127"/>
              <a:ext cx="2557266" cy="33812"/>
              <a:chOff x="13329954" y="5221127"/>
              <a:chExt cx="2557266" cy="33812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 rot="5400000">
                <a:off x="13329954" y="5221127"/>
                <a:ext cx="2557266" cy="33812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1652779" y="6513350"/>
              <a:ext cx="3814546" cy="91463"/>
              <a:chOff x="11652779" y="6513350"/>
              <a:chExt cx="3814546" cy="91463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1652779" y="6513350"/>
                <a:ext cx="3814546" cy="9146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0098307" y="4976331"/>
              <a:ext cx="3136508" cy="91463"/>
              <a:chOff x="10098307" y="4976331"/>
              <a:chExt cx="3136508" cy="91463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 rot="5400000">
                <a:off x="10098307" y="4976331"/>
                <a:ext cx="3136508" cy="9146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1649098" y="3426411"/>
              <a:ext cx="3814546" cy="91463"/>
              <a:chOff x="11649098" y="3426411"/>
              <a:chExt cx="3814546" cy="91463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1649098" y="3426411"/>
                <a:ext cx="3814546" cy="91463"/>
              </a:xfrm>
              <a:prstGeom prst="rect">
                <a:avLst/>
              </a:prstGeom>
            </p:spPr>
          </p:pic>
        </p:grpSp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2649877" y="5635457"/>
              <a:ext cx="1353059" cy="944221"/>
            </a:xfrm>
            <a:prstGeom prst="rect">
              <a:avLst/>
            </a:prstGeom>
          </p:spPr>
        </p:pic>
        <p:grpSp>
          <p:nvGrpSpPr>
            <p:cNvPr id="1055" name="그룹 1055"/>
            <p:cNvGrpSpPr/>
            <p:nvPr/>
          </p:nvGrpSpPr>
          <p:grpSpPr>
            <a:xfrm>
              <a:off x="14878420" y="4333520"/>
              <a:ext cx="250165" cy="242593"/>
              <a:chOff x="14878420" y="4333520"/>
              <a:chExt cx="250165" cy="242593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-5400000">
                <a:off x="14878420" y="4333520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4878420" y="4703225"/>
              <a:ext cx="250165" cy="242593"/>
              <a:chOff x="14878420" y="4703225"/>
              <a:chExt cx="250165" cy="242593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 rot="5400000">
                <a:off x="14878420" y="4703225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4878420" y="6182042"/>
              <a:ext cx="250165" cy="242593"/>
              <a:chOff x="14878420" y="6182042"/>
              <a:chExt cx="250165" cy="242593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-5400000">
                <a:off x="14878420" y="6182042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4878420" y="5072929"/>
              <a:ext cx="250165" cy="242593"/>
              <a:chOff x="14878420" y="5072929"/>
              <a:chExt cx="250165" cy="242593"/>
            </a:xfrm>
          </p:grpSpPr>
          <p:pic>
            <p:nvPicPr>
              <p:cNvPr id="204" name="Object 203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-5400000">
                <a:off x="14878420" y="5072929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4878420" y="5442633"/>
              <a:ext cx="250165" cy="242593"/>
              <a:chOff x="14878420" y="5442633"/>
              <a:chExt cx="250165" cy="242593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-5400000">
                <a:off x="14878420" y="5442633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4878420" y="5812338"/>
              <a:ext cx="250165" cy="242593"/>
              <a:chOff x="14878420" y="5812338"/>
              <a:chExt cx="250165" cy="242593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-5400000">
                <a:off x="14878420" y="5812338"/>
                <a:ext cx="250165" cy="242593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11712293" y="4633416"/>
              <a:ext cx="3668959" cy="9524"/>
              <a:chOff x="11712293" y="4633416"/>
              <a:chExt cx="3668959" cy="9524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1712293" y="4633416"/>
                <a:ext cx="3668959" cy="9524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1721440" y="5022063"/>
              <a:ext cx="3668959" cy="9524"/>
              <a:chOff x="11721440" y="5022063"/>
              <a:chExt cx="3668959" cy="9524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1721440" y="5022063"/>
                <a:ext cx="3668959" cy="9524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11700231" y="5371914"/>
              <a:ext cx="3668959" cy="9524"/>
              <a:chOff x="11700231" y="5371914"/>
              <a:chExt cx="3668959" cy="9524"/>
            </a:xfrm>
          </p:grpSpPr>
          <p:pic>
            <p:nvPicPr>
              <p:cNvPr id="219" name="Object 218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1700231" y="5371914"/>
                <a:ext cx="3668959" cy="9524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1716678" y="5737619"/>
              <a:ext cx="3668959" cy="9524"/>
              <a:chOff x="11716678" y="5737619"/>
              <a:chExt cx="3668959" cy="9524"/>
            </a:xfrm>
          </p:grpSpPr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1716678" y="5737619"/>
                <a:ext cx="3668959" cy="9524"/>
              </a:xfrm>
              <a:prstGeom prst="rect">
                <a:avLst/>
              </a:prstGeom>
            </p:spPr>
          </p:pic>
        </p:grpSp>
        <p:grpSp>
          <p:nvGrpSpPr>
            <p:cNvPr id="1065" name="그룹 1065"/>
            <p:cNvGrpSpPr/>
            <p:nvPr/>
          </p:nvGrpSpPr>
          <p:grpSpPr>
            <a:xfrm>
              <a:off x="11714516" y="6120736"/>
              <a:ext cx="3668959" cy="9524"/>
              <a:chOff x="11714516" y="6120736"/>
              <a:chExt cx="3668959" cy="9524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1714516" y="6120736"/>
                <a:ext cx="3668959" cy="9524"/>
              </a:xfrm>
              <a:prstGeom prst="rect">
                <a:avLst/>
              </a:prstGeom>
            </p:spPr>
          </p:pic>
        </p:grpSp>
      </p:grpSp>
      <p:grpSp>
        <p:nvGrpSpPr>
          <p:cNvPr id="1066" name="그룹 1066"/>
          <p:cNvGrpSpPr/>
          <p:nvPr/>
        </p:nvGrpSpPr>
        <p:grpSpPr>
          <a:xfrm>
            <a:off x="5402412" y="5529774"/>
            <a:ext cx="1947403" cy="963331"/>
            <a:chOff x="5708584" y="5544076"/>
            <a:chExt cx="1947403" cy="963331"/>
          </a:xfrm>
        </p:grpSpPr>
        <p:pic>
          <p:nvPicPr>
            <p:cNvPr id="229" name="Object 228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708584" y="5544076"/>
              <a:ext cx="1947403" cy="963331"/>
            </a:xfrm>
            <a:prstGeom prst="rect">
              <a:avLst/>
            </a:prstGeom>
          </p:spPr>
        </p:pic>
      </p:grpSp>
      <p:pic>
        <p:nvPicPr>
          <p:cNvPr id="231" name="Object 230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459243" y="4940032"/>
            <a:ext cx="5873515" cy="1793153"/>
          </a:xfrm>
          <a:prstGeom prst="rect">
            <a:avLst/>
          </a:prstGeom>
        </p:spPr>
      </p:pic>
      <p:pic>
        <p:nvPicPr>
          <p:cNvPr id="232" name="Object 231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600206" y="5624188"/>
            <a:ext cx="4901203" cy="1815832"/>
          </a:xfrm>
          <a:prstGeom prst="rect">
            <a:avLst/>
          </a:prstGeom>
        </p:spPr>
      </p:pic>
      <p:grpSp>
        <p:nvGrpSpPr>
          <p:cNvPr id="1067" name="그룹 1067"/>
          <p:cNvGrpSpPr/>
          <p:nvPr/>
        </p:nvGrpSpPr>
        <p:grpSpPr>
          <a:xfrm>
            <a:off x="4245853" y="143305"/>
            <a:ext cx="1462732" cy="1746075"/>
            <a:chOff x="4245853" y="143305"/>
            <a:chExt cx="1462732" cy="1746075"/>
          </a:xfrm>
        </p:grpSpPr>
        <p:pic>
          <p:nvPicPr>
            <p:cNvPr id="234" name="Object 233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245853" y="143305"/>
              <a:ext cx="1462732" cy="1746075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4775412" y="8775460"/>
            <a:ext cx="8734891" cy="2216479"/>
            <a:chOff x="4775412" y="8775460"/>
            <a:chExt cx="8734891" cy="2216479"/>
          </a:xfrm>
        </p:grpSpPr>
        <p:pic>
          <p:nvPicPr>
            <p:cNvPr id="237" name="Object 236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75412" y="8775460"/>
              <a:ext cx="8734891" cy="2216479"/>
            </a:xfrm>
            <a:prstGeom prst="rect">
              <a:avLst/>
            </a:prstGeom>
          </p:spPr>
        </p:pic>
      </p:grpSp>
      <p:pic>
        <p:nvPicPr>
          <p:cNvPr id="239" name="Object 238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4685290" y="455442"/>
            <a:ext cx="9192280" cy="3038328"/>
          </a:xfrm>
          <a:prstGeom prst="rect">
            <a:avLst/>
          </a:prstGeom>
        </p:spPr>
      </p:pic>
      <p:grpSp>
        <p:nvGrpSpPr>
          <p:cNvPr id="1069" name="그룹 1069"/>
          <p:cNvGrpSpPr/>
          <p:nvPr/>
        </p:nvGrpSpPr>
        <p:grpSpPr>
          <a:xfrm>
            <a:off x="10727816" y="3290606"/>
            <a:ext cx="192127" cy="192127"/>
            <a:chOff x="10727816" y="3290606"/>
            <a:chExt cx="192127" cy="192127"/>
          </a:xfrm>
        </p:grpSpPr>
        <p:pic>
          <p:nvPicPr>
            <p:cNvPr id="241" name="Object 240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727816" y="3290606"/>
              <a:ext cx="192127" cy="192127"/>
            </a:xfrm>
            <a:prstGeom prst="rect">
              <a:avLst/>
            </a:prstGeom>
          </p:spPr>
        </p:pic>
      </p:grpSp>
      <p:pic>
        <p:nvPicPr>
          <p:cNvPr id="243" name="Object 242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10008105" y="3264881"/>
            <a:ext cx="875780" cy="454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00921"/>
            <a:ext cx="18285714" cy="4821014"/>
            <a:chOff x="0" y="7000921"/>
            <a:chExt cx="18285714" cy="4821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00921"/>
              <a:ext cx="18285714" cy="48210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45012" y="1389869"/>
            <a:ext cx="12195690" cy="4630538"/>
            <a:chOff x="3045012" y="1389869"/>
            <a:chExt cx="12195690" cy="46305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45012" y="2913807"/>
              <a:ext cx="1724309" cy="1473260"/>
              <a:chOff x="3045012" y="2913807"/>
              <a:chExt cx="1724309" cy="147326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5012" y="2913807"/>
                <a:ext cx="1724309" cy="147326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3620" y="3329500"/>
              <a:ext cx="1561380" cy="75297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321722" y="2914972"/>
              <a:ext cx="1915575" cy="622212"/>
              <a:chOff x="5321722" y="2914972"/>
              <a:chExt cx="1915575" cy="62221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321722" y="2914972"/>
                <a:ext cx="1915575" cy="6222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327017" y="2914972"/>
              <a:ext cx="2006460" cy="622212"/>
              <a:chOff x="7327017" y="2914972"/>
              <a:chExt cx="2006460" cy="6222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27017" y="2914972"/>
                <a:ext cx="2006460" cy="62221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1967" y="3051440"/>
              <a:ext cx="1269154" cy="4139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0788" y="3051438"/>
              <a:ext cx="2115202" cy="41232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97563" y="2913807"/>
              <a:ext cx="2006460" cy="622212"/>
              <a:chOff x="9397563" y="2913807"/>
              <a:chExt cx="2006460" cy="62221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97563" y="2913807"/>
                <a:ext cx="2006460" cy="62221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8461" y="3050272"/>
              <a:ext cx="1394764" cy="41256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321722" y="3588529"/>
              <a:ext cx="6082300" cy="798539"/>
              <a:chOff x="5321722" y="3588529"/>
              <a:chExt cx="6082300" cy="79853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21722" y="3588529"/>
                <a:ext cx="6082300" cy="79853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4236" y="3753932"/>
              <a:ext cx="1846288" cy="49286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609757" y="3217665"/>
              <a:ext cx="1641075" cy="182720"/>
              <a:chOff x="11609757" y="3217665"/>
              <a:chExt cx="1641075" cy="1827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0800000">
                <a:off x="11609757" y="3217665"/>
                <a:ext cx="1641075" cy="1827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31285" y="3835553"/>
              <a:ext cx="1619547" cy="182720"/>
              <a:chOff x="11631285" y="3835553"/>
              <a:chExt cx="1619547" cy="1827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31285" y="3835553"/>
                <a:ext cx="1619547" cy="18272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516393" y="2896427"/>
              <a:ext cx="1724309" cy="1473260"/>
              <a:chOff x="13516393" y="2896427"/>
              <a:chExt cx="1724309" cy="147326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516393" y="2896427"/>
                <a:ext cx="1724309" cy="147326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554978" y="3450786"/>
              <a:ext cx="1135027" cy="40562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09354" y="2864403"/>
              <a:ext cx="1930332" cy="35291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63128" y="4082010"/>
              <a:ext cx="1926827" cy="35411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181081" y="2140157"/>
              <a:ext cx="911715" cy="241980"/>
              <a:chOff x="14181081" y="2140157"/>
              <a:chExt cx="911715" cy="2419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4181081" y="2140157"/>
                <a:ext cx="911715" cy="2419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466200" y="1731233"/>
              <a:ext cx="11178179" cy="192757"/>
              <a:chOff x="3466200" y="1731233"/>
              <a:chExt cx="11178179" cy="19275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466200" y="1731233"/>
                <a:ext cx="11178179" cy="19275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992961" y="2204123"/>
              <a:ext cx="990424" cy="192757"/>
              <a:chOff x="2992961" y="2204123"/>
              <a:chExt cx="990424" cy="19275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400000">
                <a:off x="2992961" y="2204123"/>
                <a:ext cx="990424" cy="19275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953777" y="4868331"/>
              <a:ext cx="653914" cy="183041"/>
              <a:chOff x="3953777" y="4868331"/>
              <a:chExt cx="653914" cy="18304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6200000">
                <a:off x="3953777" y="4868331"/>
                <a:ext cx="653914" cy="18304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280771" y="5190737"/>
              <a:ext cx="9789061" cy="167837"/>
              <a:chOff x="4280771" y="5190737"/>
              <a:chExt cx="9789061" cy="16783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0800000">
                <a:off x="4280771" y="5190737"/>
                <a:ext cx="9789061" cy="1678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743010" y="4902482"/>
              <a:ext cx="615382" cy="167837"/>
              <a:chOff x="13743010" y="4902482"/>
              <a:chExt cx="615382" cy="16783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3743010" y="4902482"/>
                <a:ext cx="615382" cy="1678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380997" y="5438315"/>
              <a:ext cx="11305775" cy="200846"/>
              <a:chOff x="3380997" y="5438315"/>
              <a:chExt cx="11305775" cy="20084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0800000">
                <a:off x="3380997" y="5438315"/>
                <a:ext cx="11305775" cy="20084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890681" y="4915816"/>
              <a:ext cx="1031990" cy="200846"/>
              <a:chOff x="2890681" y="4915816"/>
              <a:chExt cx="1031990" cy="200846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2890681" y="4915816"/>
                <a:ext cx="1031990" cy="20084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00277" y="4970888"/>
              <a:ext cx="920225" cy="244239"/>
              <a:chOff x="14200277" y="4970888"/>
              <a:chExt cx="920225" cy="24423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5400000">
                <a:off x="14200277" y="4970888"/>
                <a:ext cx="920225" cy="24423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243058" y="2037141"/>
              <a:ext cx="9733047" cy="167837"/>
              <a:chOff x="4243058" y="2037141"/>
              <a:chExt cx="9733047" cy="16783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1600000">
                <a:off x="4243058" y="2037141"/>
                <a:ext cx="9733047" cy="16783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678223" y="2325396"/>
              <a:ext cx="615382" cy="167837"/>
              <a:chOff x="13678223" y="2325396"/>
              <a:chExt cx="615382" cy="16783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6200000">
                <a:off x="13678223" y="2325396"/>
                <a:ext cx="615382" cy="16783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945106" y="2302613"/>
              <a:ext cx="615382" cy="210697"/>
              <a:chOff x="3945106" y="2302613"/>
              <a:chExt cx="615382" cy="21069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3945106" y="2302613"/>
                <a:ext cx="615382" cy="21069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7986905" y="1389869"/>
              <a:ext cx="2691452" cy="4630538"/>
              <a:chOff x="7986905" y="1389869"/>
              <a:chExt cx="2691452" cy="463053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034733" y="1351599"/>
                <a:ext cx="2561071" cy="453556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948635" y="2208527"/>
                <a:ext cx="2797899" cy="542156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053696" y="4770172"/>
                <a:ext cx="2406166" cy="454061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142522" y="5613786"/>
                <a:ext cx="2333337" cy="542156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BE667A3-D1A0-802C-00D2-59D1F6528F9B}"/>
              </a:ext>
            </a:extLst>
          </p:cNvPr>
          <p:cNvGrpSpPr/>
          <p:nvPr/>
        </p:nvGrpSpPr>
        <p:grpSpPr>
          <a:xfrm>
            <a:off x="16348" y="5528517"/>
            <a:ext cx="16256023" cy="4221055"/>
            <a:chOff x="16348" y="5528517"/>
            <a:chExt cx="16256023" cy="422105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137569" y="7283046"/>
              <a:ext cx="288429" cy="248049"/>
              <a:chOff x="2137569" y="7283046"/>
              <a:chExt cx="288429" cy="24804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2137569" y="7283046"/>
                <a:ext cx="288429" cy="248049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22002" y="7135242"/>
              <a:ext cx="4502776" cy="565052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2013343" y="7803444"/>
              <a:ext cx="14259028" cy="1946128"/>
              <a:chOff x="2013343" y="7803444"/>
              <a:chExt cx="14259028" cy="1946128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2013343" y="7803444"/>
                <a:ext cx="6544723" cy="1946128"/>
                <a:chOff x="2013343" y="7803444"/>
                <a:chExt cx="6544723" cy="1946128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>
                  <a:off x="2013343" y="7803444"/>
                  <a:ext cx="6544723" cy="1946128"/>
                  <a:chOff x="2013343" y="7803444"/>
                  <a:chExt cx="6544723" cy="1946128"/>
                </a:xfrm>
              </p:grpSpPr>
              <p:pic>
                <p:nvPicPr>
                  <p:cNvPr id="88" name="Object 87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-1131992" y="6957407"/>
                    <a:ext cx="13089447" cy="3892256"/>
                  </a:xfrm>
                  <a:prstGeom prst="rect">
                    <a:avLst/>
                  </a:prstGeom>
                </p:spPr>
              </p:pic>
              <p:pic>
                <p:nvPicPr>
                  <p:cNvPr id="89" name="Object 88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2013343" y="7803444"/>
                    <a:ext cx="6544723" cy="19461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2202033" y="7920324"/>
                  <a:ext cx="1827634" cy="564986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076128" y="8878616"/>
                  <a:ext cx="3722416" cy="406778"/>
                </a:xfrm>
                <a:prstGeom prst="rect">
                  <a:avLst/>
                </a:prstGeom>
              </p:spPr>
            </p:pic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6381794" y="8767249"/>
                  <a:ext cx="1612111" cy="655683"/>
                </a:xfrm>
                <a:prstGeom prst="rect">
                  <a:avLst/>
                </a:prstGeom>
              </p:spPr>
            </p:pic>
            <p:grpSp>
              <p:nvGrpSpPr>
                <p:cNvPr id="1028" name="그룹 1028"/>
                <p:cNvGrpSpPr/>
                <p:nvPr/>
              </p:nvGrpSpPr>
              <p:grpSpPr>
                <a:xfrm>
                  <a:off x="2179274" y="8292318"/>
                  <a:ext cx="1847159" cy="310809"/>
                  <a:chOff x="2179274" y="8292318"/>
                  <a:chExt cx="1847159" cy="310809"/>
                </a:xfrm>
              </p:grpSpPr>
              <p:pic>
                <p:nvPicPr>
                  <p:cNvPr id="95" name="Object 94"/>
                  <p:cNvPicPr>
                    <a:picLocks noChangeAspect="1"/>
                  </p:cNvPicPr>
                  <p:nvPr/>
                </p:nvPicPr>
                <p:blipFill>
                  <a:blip r:embed="rId40" cstate="print"/>
                  <a:stretch>
                    <a:fillRect/>
                  </a:stretch>
                </p:blipFill>
                <p:spPr>
                  <a:xfrm>
                    <a:off x="2179274" y="8292318"/>
                    <a:ext cx="1847159" cy="31080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9" name="그룹 1029"/>
              <p:cNvGrpSpPr/>
              <p:nvPr/>
            </p:nvGrpSpPr>
            <p:grpSpPr>
              <a:xfrm>
                <a:off x="9727648" y="7803444"/>
                <a:ext cx="6544723" cy="1946128"/>
                <a:chOff x="9727648" y="7803444"/>
                <a:chExt cx="6544723" cy="1946128"/>
              </a:xfrm>
            </p:grpSpPr>
            <p:grpSp>
              <p:nvGrpSpPr>
                <p:cNvPr id="1030" name="그룹 1030"/>
                <p:cNvGrpSpPr/>
                <p:nvPr/>
              </p:nvGrpSpPr>
              <p:grpSpPr>
                <a:xfrm>
                  <a:off x="9727648" y="7803444"/>
                  <a:ext cx="6544723" cy="1946128"/>
                  <a:chOff x="9727648" y="7803444"/>
                  <a:chExt cx="6544723" cy="1946128"/>
                </a:xfrm>
              </p:grpSpPr>
              <p:pic>
                <p:nvPicPr>
                  <p:cNvPr id="100" name="Object 99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6582312" y="6957407"/>
                    <a:ext cx="13089447" cy="3892256"/>
                  </a:xfrm>
                  <a:prstGeom prst="rect">
                    <a:avLst/>
                  </a:prstGeom>
                </p:spPr>
              </p:pic>
              <p:pic>
                <p:nvPicPr>
                  <p:cNvPr id="101" name="Object 100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9727648" y="7803444"/>
                    <a:ext cx="6544723" cy="194612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9916354" y="7920324"/>
                  <a:ext cx="1652024" cy="564348"/>
                </a:xfrm>
                <a:prstGeom prst="rect">
                  <a:avLst/>
                </a:prstGeom>
              </p:spPr>
            </p:pic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0139466" y="8694604"/>
                  <a:ext cx="763758" cy="406330"/>
                </a:xfrm>
                <a:prstGeom prst="rect">
                  <a:avLst/>
                </a:prstGeom>
              </p:spPr>
            </p:pic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4432642" y="8597407"/>
                  <a:ext cx="877843" cy="400224"/>
                </a:xfrm>
                <a:prstGeom prst="rect">
                  <a:avLst/>
                </a:prstGeom>
              </p:spPr>
            </p:pic>
            <p:grpSp>
              <p:nvGrpSpPr>
                <p:cNvPr id="1031" name="그룹 1031"/>
                <p:cNvGrpSpPr/>
                <p:nvPr/>
              </p:nvGrpSpPr>
              <p:grpSpPr>
                <a:xfrm>
                  <a:off x="9893579" y="8292318"/>
                  <a:ext cx="1847159" cy="310809"/>
                  <a:chOff x="9893579" y="8292318"/>
                  <a:chExt cx="1847159" cy="310809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40" cstate="print"/>
                  <a:stretch>
                    <a:fillRect/>
                  </a:stretch>
                </p:blipFill>
                <p:spPr>
                  <a:xfrm>
                    <a:off x="9893579" y="8292318"/>
                    <a:ext cx="1847159" cy="3108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0139466" y="9163110"/>
                  <a:ext cx="1915158" cy="434425"/>
                </a:xfrm>
                <a:prstGeom prst="rect">
                  <a:avLst/>
                </a:prstGeom>
              </p:spPr>
            </p:pic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4074457" y="8932170"/>
                  <a:ext cx="1558373" cy="70676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348" y="5528517"/>
              <a:ext cx="4487016" cy="2709349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-45663" y="-206276"/>
            <a:ext cx="5331766" cy="2831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8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256043" cy="536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982928"/>
            <a:ext cx="12512659" cy="31389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8611" y="9192382"/>
            <a:ext cx="11325442" cy="7132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2066" y="3518324"/>
            <a:ext cx="5433484" cy="5087554"/>
            <a:chOff x="1782066" y="3518324"/>
            <a:chExt cx="5433484" cy="508755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82066" y="3518324"/>
              <a:ext cx="5433484" cy="5087554"/>
              <a:chOff x="1782066" y="3518324"/>
              <a:chExt cx="5433484" cy="5087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82066" y="3518324"/>
                <a:ext cx="5433484" cy="508755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9251" y="4702096"/>
              <a:ext cx="2210673" cy="6220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0543" y="6699362"/>
              <a:ext cx="1880168" cy="10244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7949" y="6907989"/>
              <a:ext cx="2210673" cy="622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34001" y="4309858"/>
            <a:ext cx="1312583" cy="1229016"/>
            <a:chOff x="12834001" y="4309858"/>
            <a:chExt cx="1312583" cy="12290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834001" y="4309858"/>
              <a:ext cx="1312583" cy="1229016"/>
              <a:chOff x="12834001" y="4309858"/>
              <a:chExt cx="1312583" cy="12290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34001" y="4309858"/>
                <a:ext cx="1312583" cy="1229016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2591" y="4595825"/>
              <a:ext cx="549527" cy="1425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2664" y="5078311"/>
              <a:ext cx="460175" cy="23978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30412" y="5126925"/>
              <a:ext cx="549518" cy="142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5569" y="4138403"/>
            <a:ext cx="3869447" cy="1571924"/>
            <a:chOff x="11555569" y="4138403"/>
            <a:chExt cx="3869447" cy="15719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5569" y="4138403"/>
              <a:ext cx="3869447" cy="15719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12979" y="3688511"/>
            <a:ext cx="5511891" cy="35054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79808" y="5606601"/>
            <a:ext cx="9018344" cy="3497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21963" y="4974754"/>
            <a:ext cx="6936660" cy="3011044"/>
            <a:chOff x="10021963" y="4974754"/>
            <a:chExt cx="6936660" cy="3011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1963" y="4974754"/>
              <a:ext cx="6936660" cy="30110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8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256043" cy="5363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982928"/>
            <a:ext cx="10291813" cy="3138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571" y="3544253"/>
            <a:ext cx="5008895" cy="5172988"/>
            <a:chOff x="1028571" y="3544253"/>
            <a:chExt cx="5008895" cy="51729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7737" y="3236643"/>
              <a:ext cx="3480308" cy="163922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57509" y="4223861"/>
              <a:ext cx="4151020" cy="4004924"/>
              <a:chOff x="1457509" y="4223861"/>
              <a:chExt cx="4151020" cy="400492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57509" y="4223861"/>
                <a:ext cx="4151020" cy="4004924"/>
                <a:chOff x="1457509" y="4223861"/>
                <a:chExt cx="4151020" cy="4004924"/>
              </a:xfrm>
            </p:grpSpPr>
            <p:grpSp>
              <p:nvGrpSpPr>
                <p:cNvPr id="1005" name="그룹 1005"/>
                <p:cNvGrpSpPr/>
                <p:nvPr/>
              </p:nvGrpSpPr>
              <p:grpSpPr>
                <a:xfrm>
                  <a:off x="2307196" y="4223861"/>
                  <a:ext cx="2451647" cy="2451647"/>
                  <a:chOff x="2307196" y="4223861"/>
                  <a:chExt cx="2451647" cy="2451647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2307196" y="4223861"/>
                    <a:ext cx="2451647" cy="24516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6" name="그룹 1006"/>
                <p:cNvGrpSpPr/>
                <p:nvPr/>
              </p:nvGrpSpPr>
              <p:grpSpPr>
                <a:xfrm>
                  <a:off x="1457509" y="5777138"/>
                  <a:ext cx="2451647" cy="2451647"/>
                  <a:chOff x="1457509" y="5777138"/>
                  <a:chExt cx="2451647" cy="2451647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457509" y="5777138"/>
                    <a:ext cx="2451647" cy="24516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7" name="그룹 1007"/>
                <p:cNvGrpSpPr/>
                <p:nvPr/>
              </p:nvGrpSpPr>
              <p:grpSpPr>
                <a:xfrm>
                  <a:off x="3156882" y="5777138"/>
                  <a:ext cx="2451647" cy="2451647"/>
                  <a:chOff x="3156882" y="5777138"/>
                  <a:chExt cx="2451647" cy="2451647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3156882" y="5777138"/>
                    <a:ext cx="2451647" cy="245164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0430" y="4945525"/>
                <a:ext cx="2494987" cy="152453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4264" y="6514075"/>
                <a:ext cx="2374302" cy="1854206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66613" y="6514075"/>
                <a:ext cx="2235721" cy="18542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8571" y="3786653"/>
              <a:ext cx="5008895" cy="4930589"/>
              <a:chOff x="1028571" y="3786653"/>
              <a:chExt cx="5008895" cy="493058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28571" y="3786653"/>
                <a:ext cx="5008895" cy="493058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274" y="9095120"/>
            <a:ext cx="6630424" cy="7011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947C97-83D8-D016-3999-42A6DE061AA5}"/>
              </a:ext>
            </a:extLst>
          </p:cNvPr>
          <p:cNvGrpSpPr/>
          <p:nvPr/>
        </p:nvGrpSpPr>
        <p:grpSpPr>
          <a:xfrm>
            <a:off x="6694164" y="3243618"/>
            <a:ext cx="11248379" cy="6448307"/>
            <a:chOff x="6694164" y="3243618"/>
            <a:chExt cx="11248379" cy="644830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6694164" y="3715472"/>
              <a:ext cx="11248379" cy="5092108"/>
              <a:chOff x="6694164" y="3715472"/>
              <a:chExt cx="11248379" cy="509210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94164" y="3715472"/>
                <a:ext cx="11248379" cy="509210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5345" y="9125358"/>
              <a:ext cx="8682710" cy="5665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430624" y="4688317"/>
              <a:ext cx="5171096" cy="1537668"/>
              <a:chOff x="12430624" y="4688317"/>
              <a:chExt cx="5171096" cy="15376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430624" y="4688317"/>
                <a:ext cx="5171096" cy="153766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79724" y="4780666"/>
              <a:ext cx="1305558" cy="44997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79430" y="5304775"/>
              <a:ext cx="1838993" cy="32398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148119" y="5315640"/>
              <a:ext cx="693725" cy="31894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561729" y="5074584"/>
              <a:ext cx="1459471" cy="245576"/>
              <a:chOff x="12561729" y="5074584"/>
              <a:chExt cx="1459471" cy="2455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561729" y="5074584"/>
                <a:ext cx="1459471" cy="24557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04488" y="5674950"/>
              <a:ext cx="2313864" cy="34619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65111" y="5580142"/>
              <a:ext cx="1231517" cy="56618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7388461" y="4709829"/>
              <a:ext cx="4763447" cy="3171884"/>
              <a:chOff x="7388461" y="4709829"/>
              <a:chExt cx="4763447" cy="317188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388461" y="4709829"/>
                <a:ext cx="4763447" cy="317188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468014" y="6337015"/>
              <a:ext cx="5111002" cy="1519799"/>
              <a:chOff x="12468014" y="6337015"/>
              <a:chExt cx="5111002" cy="151979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468014" y="6337015"/>
                <a:ext cx="5111002" cy="151979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15368" y="6428290"/>
              <a:ext cx="1427481" cy="44524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17045" y="7312182"/>
              <a:ext cx="2907065" cy="32057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879489" y="7089684"/>
              <a:ext cx="1259010" cy="528108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2597595" y="6718793"/>
              <a:ext cx="1442510" cy="242722"/>
              <a:chOff x="12597595" y="6718793"/>
              <a:chExt cx="1442510" cy="24272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597595" y="6718793"/>
                <a:ext cx="1442510" cy="24272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2607" y="3979747"/>
              <a:ext cx="975998" cy="65130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27296" y="3979747"/>
              <a:ext cx="2730755" cy="61791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39122" y="3243618"/>
              <a:ext cx="3311811" cy="16375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0899" y="3975968"/>
            <a:ext cx="7445518" cy="12545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2037" y="3554032"/>
            <a:ext cx="878037" cy="686477"/>
            <a:chOff x="1772037" y="3554032"/>
            <a:chExt cx="878037" cy="6864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2037" y="3554032"/>
              <a:ext cx="878037" cy="6864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10727" y="5743341"/>
            <a:ext cx="7294468" cy="33850"/>
            <a:chOff x="3110727" y="5743341"/>
            <a:chExt cx="7294468" cy="33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727" y="5743341"/>
              <a:ext cx="7294468" cy="338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0727" y="8626846"/>
            <a:ext cx="7294468" cy="33850"/>
            <a:chOff x="3110727" y="8626846"/>
            <a:chExt cx="7294468" cy="338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727" y="8626846"/>
              <a:ext cx="7294468" cy="338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5947" y="7229272"/>
            <a:ext cx="2191587" cy="26869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09057" y="7901899"/>
            <a:ext cx="929929" cy="4880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9057" y="7037546"/>
            <a:ext cx="526958" cy="55106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71506" y="6364919"/>
            <a:ext cx="2271492" cy="24809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09057" y="6154145"/>
            <a:ext cx="1193406" cy="5510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73463" y="5481519"/>
            <a:ext cx="2300064" cy="24809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1844" y="6119704"/>
            <a:ext cx="894072" cy="4689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01842" y="7039108"/>
            <a:ext cx="1726872" cy="46899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01844" y="7903458"/>
            <a:ext cx="1129882" cy="4814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0452" y="412700"/>
            <a:ext cx="11592131" cy="38399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17143" y="0"/>
            <a:ext cx="5680355" cy="10285714"/>
            <a:chOff x="13017143" y="0"/>
            <a:chExt cx="5680355" cy="1028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17143" y="0"/>
              <a:ext cx="5680355" cy="1028571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66988" y="9159696"/>
            <a:ext cx="12183910" cy="6704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83344" y="5954153"/>
            <a:ext cx="116446" cy="116446"/>
            <a:chOff x="4583344" y="5954153"/>
            <a:chExt cx="116446" cy="1164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4256" y="5925066"/>
              <a:ext cx="232893" cy="23289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83344" y="5954153"/>
              <a:ext cx="116446" cy="116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83344" y="6847078"/>
            <a:ext cx="116446" cy="116446"/>
            <a:chOff x="4583344" y="6847078"/>
            <a:chExt cx="116446" cy="1164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4256" y="6817990"/>
              <a:ext cx="232893" cy="23289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83344" y="6847078"/>
              <a:ext cx="116446" cy="116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83344" y="7720955"/>
            <a:ext cx="116446" cy="116446"/>
            <a:chOff x="4583344" y="7720955"/>
            <a:chExt cx="116446" cy="11644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4256" y="7691867"/>
              <a:ext cx="232893" cy="23289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83344" y="7720955"/>
              <a:ext cx="116446" cy="1164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8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858" y="987001"/>
            <a:ext cx="1256043" cy="536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14" y="982928"/>
            <a:ext cx="10160088" cy="31389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430" y="7399434"/>
            <a:ext cx="7041747" cy="6775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931" y="3995079"/>
            <a:ext cx="6316949" cy="5645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65649" y="3682343"/>
            <a:ext cx="14628272" cy="39095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3249" y="6641016"/>
            <a:ext cx="1781270" cy="384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90035" y="5473547"/>
            <a:ext cx="1305644" cy="1329113"/>
            <a:chOff x="8490035" y="5473547"/>
            <a:chExt cx="1305644" cy="1329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490035" y="5473547"/>
              <a:ext cx="1305644" cy="13291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0287" y="4543344"/>
            <a:ext cx="8116709" cy="13041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03350" y="6508534"/>
            <a:ext cx="977751" cy="1020275"/>
            <a:chOff x="13635170" y="5846018"/>
            <a:chExt cx="977751" cy="10202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635170" y="5846018"/>
              <a:ext cx="977751" cy="102027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9705" y="7780022"/>
            <a:ext cx="6114785" cy="13041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32693" y="3892187"/>
            <a:ext cx="6361072" cy="586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0899" y="440813"/>
            <a:ext cx="13360903" cy="47841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416" y="894914"/>
            <a:ext cx="1065302" cy="832886"/>
            <a:chOff x="1088416" y="894914"/>
            <a:chExt cx="1065302" cy="8328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416" y="894914"/>
              <a:ext cx="1065302" cy="832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34528" y="2062501"/>
            <a:ext cx="14417961" cy="8304166"/>
            <a:chOff x="3134528" y="2062501"/>
            <a:chExt cx="14417961" cy="83041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4528" y="2062501"/>
              <a:ext cx="14417961" cy="8304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2584" y="7059006"/>
            <a:ext cx="2465148" cy="3269565"/>
            <a:chOff x="5622584" y="7059006"/>
            <a:chExt cx="2465148" cy="3269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2584" y="7059006"/>
              <a:ext cx="2465148" cy="3269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4096" y="6139668"/>
            <a:ext cx="1996714" cy="2634669"/>
            <a:chOff x="9284096" y="6139668"/>
            <a:chExt cx="1996714" cy="2634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4096" y="6139668"/>
              <a:ext cx="1996714" cy="2634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5139" y="4887578"/>
            <a:ext cx="1640338" cy="2165569"/>
            <a:chOff x="12455139" y="4887578"/>
            <a:chExt cx="1640338" cy="21655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5139" y="4887578"/>
              <a:ext cx="1640338" cy="21655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5839" y="6569083"/>
            <a:ext cx="2611667" cy="19174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9645" y="7186660"/>
            <a:ext cx="4717880" cy="18158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6522" y="4831209"/>
            <a:ext cx="2611667" cy="19174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0335" y="5448785"/>
            <a:ext cx="4657642" cy="18158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7185" y="3360283"/>
            <a:ext cx="2611667" cy="19174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62097" y="7165748"/>
            <a:ext cx="2884731" cy="916172"/>
            <a:chOff x="3062097" y="7165748"/>
            <a:chExt cx="2884731" cy="916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2097" y="7165748"/>
              <a:ext cx="2884731" cy="916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74968" y="5426622"/>
            <a:ext cx="3277738" cy="1101977"/>
            <a:chOff x="6574968" y="5426622"/>
            <a:chExt cx="3277738" cy="1101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968" y="5426622"/>
              <a:ext cx="3277738" cy="11019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1021" y="3971719"/>
            <a:ext cx="4166192" cy="1101977"/>
            <a:chOff x="9071021" y="3971719"/>
            <a:chExt cx="4166192" cy="11019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1021" y="3971719"/>
              <a:ext cx="4166192" cy="11019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63940" y="7457003"/>
            <a:ext cx="1582436" cy="1582436"/>
            <a:chOff x="6063940" y="7457003"/>
            <a:chExt cx="1582436" cy="15824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63940" y="7457003"/>
              <a:ext cx="1582436" cy="158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29702" y="5282199"/>
            <a:ext cx="733506" cy="733506"/>
            <a:chOff x="12929702" y="5282199"/>
            <a:chExt cx="733506" cy="73350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29702" y="5282199"/>
              <a:ext cx="733506" cy="7335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56163" y="6444620"/>
            <a:ext cx="1247819" cy="1247819"/>
            <a:chOff x="9656163" y="6444620"/>
            <a:chExt cx="1247819" cy="12478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6163" y="6444620"/>
              <a:ext cx="1247819" cy="12478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81006" y="3963902"/>
            <a:ext cx="3866489" cy="1438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3899" y="302351"/>
            <a:ext cx="7111419" cy="4402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233" y="2599937"/>
            <a:ext cx="17557824" cy="6125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61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10576" y="5382909"/>
            <a:ext cx="17225349" cy="7271585"/>
            <a:chOff x="-3410576" y="5382909"/>
            <a:chExt cx="17225349" cy="72715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3410576" y="5382909"/>
              <a:ext cx="17225349" cy="72715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96573" y="-693878"/>
            <a:ext cx="14398364" cy="7271585"/>
            <a:chOff x="-2996573" y="-693878"/>
            <a:chExt cx="14398364" cy="72715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-2996573" y="-693878"/>
              <a:ext cx="14398364" cy="72715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6631" y="2737203"/>
            <a:ext cx="14148522" cy="66836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6951" y="6137674"/>
            <a:ext cx="3856652" cy="83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8134" y="426145"/>
            <a:ext cx="11592131" cy="38399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1917" y="2744011"/>
            <a:ext cx="12932489" cy="5936167"/>
            <a:chOff x="3131917" y="2744011"/>
            <a:chExt cx="12932489" cy="59361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45873" y="3224289"/>
              <a:ext cx="5598235" cy="4732946"/>
              <a:chOff x="6345873" y="3224289"/>
              <a:chExt cx="5598235" cy="473294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345873" y="4173404"/>
                <a:ext cx="1801951" cy="2095292"/>
                <a:chOff x="6345873" y="4173404"/>
                <a:chExt cx="1801951" cy="2095292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345873" y="4173404"/>
                  <a:ext cx="1801951" cy="209529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8241249" y="4173404"/>
                <a:ext cx="1801951" cy="2095292"/>
                <a:chOff x="8241249" y="4173404"/>
                <a:chExt cx="1801951" cy="209529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241249" y="4173404"/>
                  <a:ext cx="1801951" cy="209529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142157" y="4173404"/>
                <a:ext cx="1801951" cy="2095292"/>
                <a:chOff x="10142157" y="4173404"/>
                <a:chExt cx="1801951" cy="209529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142157" y="4173404"/>
                  <a:ext cx="1801951" cy="209529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7754493" y="3224289"/>
                <a:ext cx="2802923" cy="2905888"/>
                <a:chOff x="7754493" y="3224289"/>
                <a:chExt cx="2802923" cy="290588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754493" y="3224289"/>
                  <a:ext cx="2802923" cy="290588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6478939" y="3734982"/>
                <a:ext cx="1535819" cy="1884502"/>
                <a:chOff x="6478939" y="3734982"/>
                <a:chExt cx="1535819" cy="188450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78939" y="3734982"/>
                  <a:ext cx="1535819" cy="188450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0275223" y="3734982"/>
                <a:ext cx="1535819" cy="1884502"/>
                <a:chOff x="10275223" y="3734982"/>
                <a:chExt cx="1535819" cy="1884502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275223" y="3734982"/>
                  <a:ext cx="1535819" cy="1884502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270876" y="5861943"/>
                <a:ext cx="1801951" cy="2095292"/>
                <a:chOff x="7270876" y="5861943"/>
                <a:chExt cx="1801951" cy="2095292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270876" y="5861943"/>
                  <a:ext cx="1801951" cy="2095292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9216679" y="5861943"/>
                <a:ext cx="1801951" cy="2095292"/>
                <a:chOff x="9216679" y="5861943"/>
                <a:chExt cx="1801951" cy="2095292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216679" y="5861943"/>
                  <a:ext cx="1801951" cy="2095292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876887" y="5160099"/>
                <a:ext cx="2645415" cy="2645415"/>
                <a:chOff x="6876887" y="5160099"/>
                <a:chExt cx="2645415" cy="2645415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876887" y="5160099"/>
                  <a:ext cx="2645415" cy="264541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9367766" y="5651891"/>
                <a:ext cx="1413207" cy="1734052"/>
                <a:chOff x="9367766" y="5651891"/>
                <a:chExt cx="1413207" cy="173405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367766" y="5651891"/>
                  <a:ext cx="1413207" cy="17340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9672195" y="2744011"/>
              <a:ext cx="5838599" cy="1384886"/>
              <a:chOff x="9672195" y="2744011"/>
              <a:chExt cx="5838599" cy="138488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672195" y="3406096"/>
                <a:ext cx="1218368" cy="722800"/>
                <a:chOff x="9672195" y="3406096"/>
                <a:chExt cx="1218368" cy="722800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672195" y="3406096"/>
                  <a:ext cx="1218368" cy="722800"/>
                </a:xfrm>
                <a:prstGeom prst="rect">
                  <a:avLst/>
                </a:prstGeom>
              </p:spPr>
            </p:pic>
          </p:grpSp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61299" y="2897573"/>
                <a:ext cx="4512243" cy="1327052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61252" y="2483732"/>
                <a:ext cx="2238956" cy="14110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763275" y="4630185"/>
              <a:ext cx="4301130" cy="790694"/>
              <a:chOff x="11763275" y="4630185"/>
              <a:chExt cx="4301130" cy="790694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1763275" y="4755335"/>
                <a:ext cx="1280742" cy="139675"/>
                <a:chOff x="11763275" y="4755335"/>
                <a:chExt cx="1280742" cy="13967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0800000">
                  <a:off x="11763275" y="4755335"/>
                  <a:ext cx="1280742" cy="139675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07868" y="4783743"/>
                <a:ext cx="2221491" cy="1327052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107888" y="4369896"/>
                <a:ext cx="2240245" cy="141102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341450" y="7140736"/>
              <a:ext cx="1667038" cy="639844"/>
              <a:chOff x="10341450" y="7140736"/>
              <a:chExt cx="1667038" cy="63984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41450" y="7140736"/>
                <a:ext cx="1667038" cy="639844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89416" y="6911193"/>
              <a:ext cx="3745976" cy="1690414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89416" y="6497346"/>
              <a:ext cx="2238959" cy="1411016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4956518" y="4264783"/>
              <a:ext cx="1570188" cy="580749"/>
              <a:chOff x="4956518" y="4264783"/>
              <a:chExt cx="1570188" cy="58074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56518" y="4264783"/>
                <a:ext cx="1570188" cy="580749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0819" y="4290672"/>
              <a:ext cx="2924028" cy="868466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85367" y="3671335"/>
              <a:ext cx="2238959" cy="1411016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653823" y="7612008"/>
              <a:ext cx="3416981" cy="1068170"/>
              <a:chOff x="4653823" y="7612008"/>
              <a:chExt cx="3416981" cy="106817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6829372" y="7612008"/>
                <a:ext cx="1241432" cy="685482"/>
                <a:chOff x="6829372" y="7612008"/>
                <a:chExt cx="1241432" cy="685482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829372" y="7612008"/>
                  <a:ext cx="1241432" cy="685482"/>
                </a:xfrm>
                <a:prstGeom prst="rect">
                  <a:avLst/>
                </a:prstGeom>
              </p:spPr>
            </p:pic>
          </p:grpSp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612726" y="8218116"/>
                <a:ext cx="2545685" cy="589056"/>
              </a:xfrm>
              <a:prstGeom prst="rect">
                <a:avLst/>
              </a:prstGeom>
            </p:spPr>
          </p:pic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407268" y="7612467"/>
                <a:ext cx="2240245" cy="1411007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228580" y="9019289"/>
            <a:ext cx="14500813" cy="197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843291" cy="609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1013404"/>
            <a:ext cx="8418202" cy="30436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9931" y="3938029"/>
            <a:ext cx="15225852" cy="5924828"/>
            <a:chOff x="1529931" y="3938029"/>
            <a:chExt cx="15225852" cy="5924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931" y="3938029"/>
              <a:ext cx="15225852" cy="5924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8121" y="4101732"/>
            <a:ext cx="14889472" cy="5560548"/>
            <a:chOff x="1698121" y="4101732"/>
            <a:chExt cx="14889472" cy="55605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121" y="4101732"/>
              <a:ext cx="14889472" cy="5560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7354" y="2646925"/>
            <a:ext cx="1691006" cy="1430844"/>
            <a:chOff x="8297354" y="2646925"/>
            <a:chExt cx="1691006" cy="14308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7354" y="2646925"/>
              <a:ext cx="1691006" cy="143084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4459" y="5354211"/>
            <a:ext cx="7492773" cy="9858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04409" y="3754314"/>
            <a:ext cx="5769405" cy="263793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2D8DAAC-9075-931D-CB4D-104CADE25AA6}"/>
              </a:ext>
            </a:extLst>
          </p:cNvPr>
          <p:cNvGrpSpPr/>
          <p:nvPr/>
        </p:nvGrpSpPr>
        <p:grpSpPr>
          <a:xfrm>
            <a:off x="3977943" y="5988417"/>
            <a:ext cx="9733134" cy="3458678"/>
            <a:chOff x="3977943" y="5988417"/>
            <a:chExt cx="9733134" cy="345867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041839" y="8809792"/>
              <a:ext cx="526676" cy="515081"/>
              <a:chOff x="4041839" y="8809792"/>
              <a:chExt cx="526676" cy="51508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41839" y="8809792"/>
                <a:ext cx="526676" cy="51508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7303" y="8019435"/>
              <a:ext cx="2578522" cy="4703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6778036" y="6631861"/>
              <a:ext cx="1330757" cy="1116304"/>
              <a:chOff x="6778036" y="6631861"/>
              <a:chExt cx="1330757" cy="111630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78036" y="6631861"/>
                <a:ext cx="1330757" cy="11163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14400" y="5988417"/>
              <a:ext cx="2257349" cy="2257349"/>
              <a:chOff x="9814400" y="5988417"/>
              <a:chExt cx="2257349" cy="225734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814400" y="5988417"/>
                <a:ext cx="2257349" cy="225734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1051" y="7941346"/>
              <a:ext cx="3632379" cy="75472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683774" y="6796539"/>
              <a:ext cx="765676" cy="765676"/>
              <a:chOff x="8683774" y="6796539"/>
              <a:chExt cx="765676" cy="7656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83774" y="6796539"/>
                <a:ext cx="765676" cy="76567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77943" y="8797047"/>
              <a:ext cx="9733134" cy="6500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2858" y="987001"/>
            <a:ext cx="1843291" cy="609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4" y="1013404"/>
            <a:ext cx="9036364" cy="3043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009" y="2860829"/>
            <a:ext cx="6714829" cy="4564056"/>
            <a:chOff x="914009" y="2860829"/>
            <a:chExt cx="6714829" cy="456405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4009" y="3110017"/>
              <a:ext cx="6714829" cy="4314868"/>
              <a:chOff x="914009" y="3110017"/>
              <a:chExt cx="6714829" cy="43148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4009" y="3110017"/>
                <a:ext cx="6714829" cy="431486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0043" y="7111128"/>
              <a:ext cx="1519390" cy="33450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561251" y="3308055"/>
              <a:ext cx="4314286" cy="3784600"/>
              <a:chOff x="2561251" y="3308055"/>
              <a:chExt cx="4314286" cy="378460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561251" y="4016465"/>
                <a:ext cx="4308072" cy="3074645"/>
                <a:chOff x="2561251" y="4016465"/>
                <a:chExt cx="4308072" cy="307464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561251" y="4016465"/>
                  <a:ext cx="4308072" cy="307464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62611" y="3271827"/>
                <a:ext cx="3689084" cy="73059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6280" y="2860829"/>
              <a:ext cx="1285270" cy="1540323"/>
              <a:chOff x="1056280" y="2860829"/>
              <a:chExt cx="1285270" cy="154032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6280" y="2860829"/>
                <a:ext cx="1285270" cy="154032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714500" y="8293468"/>
            <a:ext cx="14859001" cy="1218948"/>
            <a:chOff x="1086683" y="8293468"/>
            <a:chExt cx="16436712" cy="12189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683" y="8293468"/>
              <a:ext cx="16436712" cy="12189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8352" y="8606277"/>
            <a:ext cx="13511296" cy="6723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52696" y="2779264"/>
            <a:ext cx="9459721" cy="9200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49136" y="2941171"/>
            <a:ext cx="174025" cy="174025"/>
            <a:chOff x="8249136" y="2941171"/>
            <a:chExt cx="174025" cy="1740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9136" y="2941171"/>
              <a:ext cx="174025" cy="17402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51CFAD-ADC2-0FB9-3770-CDE306E9DA8D}"/>
              </a:ext>
            </a:extLst>
          </p:cNvPr>
          <p:cNvGrpSpPr/>
          <p:nvPr/>
        </p:nvGrpSpPr>
        <p:grpSpPr>
          <a:xfrm>
            <a:off x="8249136" y="3763266"/>
            <a:ext cx="9922293" cy="4209377"/>
            <a:chOff x="8249136" y="3763266"/>
            <a:chExt cx="9922293" cy="420937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3438854" y="4524418"/>
              <a:ext cx="4702292" cy="3448225"/>
              <a:chOff x="13438854" y="4524418"/>
              <a:chExt cx="4702292" cy="3448225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3438854" y="5057859"/>
                <a:ext cx="2914784" cy="2914784"/>
                <a:chOff x="13438854" y="5057859"/>
                <a:chExt cx="2914784" cy="2914784"/>
              </a:xfrm>
            </p:grpSpPr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38854" y="5057859"/>
                  <a:ext cx="2914784" cy="2914784"/>
                </a:xfrm>
                <a:prstGeom prst="rect">
                  <a:avLst/>
                </a:prstGeom>
              </p:spPr>
            </p:pic>
          </p:grpSp>
          <p:grpSp>
            <p:nvGrpSpPr>
              <p:cNvPr id="1003" name="그룹 1003"/>
              <p:cNvGrpSpPr/>
              <p:nvPr/>
            </p:nvGrpSpPr>
            <p:grpSpPr>
              <a:xfrm>
                <a:off x="15897629" y="4524418"/>
                <a:ext cx="2243517" cy="2211426"/>
                <a:chOff x="15897629" y="4524418"/>
                <a:chExt cx="2243517" cy="2211426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15897629" y="4524418"/>
                  <a:ext cx="2243517" cy="2211426"/>
                  <a:chOff x="15897629" y="4524418"/>
                  <a:chExt cx="2243517" cy="2211426"/>
                </a:xfrm>
              </p:grpSpPr>
              <p:pic>
                <p:nvPicPr>
                  <p:cNvPr id="8" name="Object 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5897629" y="4524418"/>
                    <a:ext cx="2243517" cy="22114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6077716" y="5128728"/>
                  <a:ext cx="1787134" cy="5573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8325326" y="4943344"/>
              <a:ext cx="3766619" cy="2485096"/>
              <a:chOff x="8325326" y="4943344"/>
              <a:chExt cx="3766619" cy="248509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325326" y="5642820"/>
                <a:ext cx="1127455" cy="1141075"/>
                <a:chOff x="8325326" y="5642820"/>
                <a:chExt cx="1127455" cy="114107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325326" y="5642820"/>
                  <a:ext cx="1127455" cy="114107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964491" y="5642820"/>
                <a:ext cx="1127455" cy="1141075"/>
                <a:chOff x="10964491" y="5642820"/>
                <a:chExt cx="1127455" cy="114107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0964491" y="5642820"/>
                  <a:ext cx="1127455" cy="1141075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8470344" y="4943344"/>
                <a:ext cx="837419" cy="837419"/>
                <a:chOff x="8470344" y="4943344"/>
                <a:chExt cx="837419" cy="83741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470344" y="4943344"/>
                  <a:ext cx="837419" cy="837419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9662259" y="5636132"/>
                <a:ext cx="1119898" cy="1154451"/>
                <a:chOff x="9662259" y="5636132"/>
                <a:chExt cx="1119898" cy="115445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662259" y="5636132"/>
                  <a:ext cx="1119898" cy="115445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8325326" y="6904630"/>
                <a:ext cx="1114131" cy="521474"/>
                <a:chOff x="8325326" y="6904630"/>
                <a:chExt cx="1114131" cy="521474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325326" y="6904630"/>
                  <a:ext cx="1114131" cy="521474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299799" y="6914352"/>
                <a:ext cx="1035441" cy="509670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0964491" y="6904630"/>
                <a:ext cx="1114131" cy="521474"/>
                <a:chOff x="10964491" y="6904630"/>
                <a:chExt cx="1114131" cy="521474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964491" y="6904630"/>
                  <a:ext cx="1114131" cy="521474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938981" y="6898398"/>
                <a:ext cx="1059508" cy="51479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249136" y="3763266"/>
              <a:ext cx="9922293" cy="420171"/>
              <a:chOff x="8249136" y="3763266"/>
              <a:chExt cx="9922293" cy="42017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552698" y="3719800"/>
                <a:ext cx="8641349" cy="575921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8249136" y="3890031"/>
                <a:ext cx="174025" cy="174025"/>
                <a:chOff x="8249136" y="3890031"/>
                <a:chExt cx="174025" cy="17402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249136" y="3890031"/>
                  <a:ext cx="174025" cy="1740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12403977" y="6145944"/>
              <a:ext cx="1116463" cy="686625"/>
              <a:chOff x="12403977" y="6145944"/>
              <a:chExt cx="1116463" cy="68662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5400000">
                <a:off x="12403977" y="6145944"/>
                <a:ext cx="1116463" cy="686625"/>
              </a:xfrm>
              <a:prstGeom prst="rect">
                <a:avLst/>
              </a:prstGeom>
            </p:spPr>
          </p:pic>
        </p:grpSp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89497" y="9692728"/>
            <a:ext cx="7331626" cy="622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-400127" y="4929870"/>
            <a:ext cx="19546953" cy="5717749"/>
            <a:chOff x="-400127" y="4929870"/>
            <a:chExt cx="19546953" cy="5717749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0127" y="4929870"/>
              <a:ext cx="19546953" cy="57177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5367" y="328901"/>
            <a:ext cx="15265435" cy="46897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734111" y="267265"/>
            <a:ext cx="4196651" cy="2392636"/>
            <a:chOff x="-734111" y="267265"/>
            <a:chExt cx="4196651" cy="23926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700000">
              <a:off x="-734111" y="267265"/>
              <a:ext cx="4196651" cy="2392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436" y="189462"/>
            <a:ext cx="4334249" cy="2427522"/>
            <a:chOff x="512436" y="189462"/>
            <a:chExt cx="4334249" cy="24275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512436" y="189462"/>
              <a:ext cx="4334249" cy="24275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2190" y="2758952"/>
            <a:ext cx="12335545" cy="2237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6893" y="3419598"/>
            <a:ext cx="11466089" cy="205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19509" y="6919206"/>
            <a:ext cx="1436495" cy="1462316"/>
            <a:chOff x="8419509" y="6919206"/>
            <a:chExt cx="1436495" cy="14623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419509" y="6919206"/>
              <a:ext cx="1436495" cy="1462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8753" y="1004097"/>
            <a:ext cx="207008" cy="207008"/>
            <a:chOff x="11008753" y="1004097"/>
            <a:chExt cx="207008" cy="2070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8753" y="1004097"/>
              <a:ext cx="207008" cy="2070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45351" y="1004097"/>
            <a:ext cx="207008" cy="207008"/>
            <a:chOff x="11845351" y="1004097"/>
            <a:chExt cx="207008" cy="2070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45351" y="1004097"/>
              <a:ext cx="207008" cy="207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8526" y="1004095"/>
            <a:ext cx="207008" cy="207008"/>
            <a:chOff x="13758526" y="1004095"/>
            <a:chExt cx="207008" cy="2070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8526" y="1004095"/>
              <a:ext cx="207008" cy="2070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09136" y="1004095"/>
            <a:ext cx="207008" cy="207008"/>
            <a:chOff x="14509136" y="1004095"/>
            <a:chExt cx="207008" cy="207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9136" y="1004095"/>
              <a:ext cx="207008" cy="2070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02857" y="3774200"/>
            <a:ext cx="2780952" cy="358801"/>
            <a:chOff x="6702857" y="3774200"/>
            <a:chExt cx="2780952" cy="3588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2857" y="3774200"/>
              <a:ext cx="2780952" cy="3588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2268" y="3976181"/>
            <a:ext cx="5925123" cy="14355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5581" y="5824559"/>
            <a:ext cx="6650323" cy="3928371"/>
            <a:chOff x="745581" y="5824559"/>
            <a:chExt cx="6650323" cy="392837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1529" y="5824559"/>
              <a:ext cx="6184375" cy="3732497"/>
              <a:chOff x="1211529" y="5824559"/>
              <a:chExt cx="6184375" cy="373249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24475" y="6210365"/>
                <a:ext cx="6169758" cy="3045581"/>
                <a:chOff x="1224475" y="6210365"/>
                <a:chExt cx="6169758" cy="304558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-1661614" y="4886363"/>
                  <a:ext cx="12339517" cy="6091163"/>
                </a:xfrm>
                <a:prstGeom prst="rect">
                  <a:avLst/>
                </a:prstGeom>
              </p:spPr>
            </p:pic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24475" y="6210365"/>
                  <a:ext cx="6169758" cy="304558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211529" y="6007924"/>
                <a:ext cx="3404044" cy="3549132"/>
                <a:chOff x="1211529" y="6007924"/>
                <a:chExt cx="3404044" cy="3549132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11529" y="6007924"/>
                  <a:ext cx="3404044" cy="3549132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615572" y="6210365"/>
                <a:ext cx="2778661" cy="3045282"/>
                <a:chOff x="4615572" y="6210365"/>
                <a:chExt cx="2778661" cy="3045282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615572" y="6210365"/>
                  <a:ext cx="2778661" cy="3045282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94707" y="5778303"/>
                <a:ext cx="1864309" cy="5062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5581" y="7880811"/>
              <a:ext cx="1866369" cy="1872119"/>
              <a:chOff x="745581" y="7880811"/>
              <a:chExt cx="1866369" cy="187211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5581" y="7880811"/>
                <a:ext cx="1866369" cy="187211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317308" y="6626252"/>
              <a:ext cx="1358765" cy="2129112"/>
              <a:chOff x="5317308" y="6626252"/>
              <a:chExt cx="1358765" cy="21291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17308" y="6626252"/>
                <a:ext cx="1358765" cy="2129112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112627-21BA-426A-E580-FB87A72F0FCC}"/>
              </a:ext>
            </a:extLst>
          </p:cNvPr>
          <p:cNvGrpSpPr/>
          <p:nvPr/>
        </p:nvGrpSpPr>
        <p:grpSpPr>
          <a:xfrm>
            <a:off x="10639803" y="5142857"/>
            <a:ext cx="6008326" cy="4824575"/>
            <a:chOff x="10639803" y="5142857"/>
            <a:chExt cx="6008326" cy="482457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970708" y="5308096"/>
              <a:ext cx="2215645" cy="4444834"/>
              <a:chOff x="10970708" y="5308096"/>
              <a:chExt cx="2215645" cy="444483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970708" y="5308096"/>
                <a:ext cx="2215645" cy="444483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186353" y="6603087"/>
              <a:ext cx="543466" cy="958814"/>
              <a:chOff x="13186353" y="6603087"/>
              <a:chExt cx="543466" cy="95881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186353" y="6603087"/>
                <a:ext cx="543466" cy="95881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639803" y="5142857"/>
              <a:ext cx="2958447" cy="4824575"/>
              <a:chOff x="10639803" y="5142857"/>
              <a:chExt cx="2958447" cy="482457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39803" y="5142857"/>
                <a:ext cx="2958447" cy="482457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067292" y="5593737"/>
              <a:ext cx="1705685" cy="250909"/>
              <a:chOff x="11067292" y="5593737"/>
              <a:chExt cx="1705685" cy="25090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067292" y="5593737"/>
                <a:ext cx="1705685" cy="25090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09305" y="5636629"/>
              <a:ext cx="889114" cy="17206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382090" y="5690970"/>
              <a:ext cx="65632" cy="56443"/>
              <a:chOff x="12382090" y="5690970"/>
              <a:chExt cx="65632" cy="5644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382090" y="5690970"/>
                <a:ext cx="65632" cy="56443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887971" y="5593737"/>
              <a:ext cx="225818" cy="250909"/>
              <a:chOff x="12887971" y="5593737"/>
              <a:chExt cx="225818" cy="25090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887971" y="5593737"/>
                <a:ext cx="225818" cy="25090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064336" y="5724969"/>
              <a:ext cx="122016" cy="129421"/>
              <a:chOff x="13064336" y="5724969"/>
              <a:chExt cx="122016" cy="129421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3064336" y="5728692"/>
                <a:ext cx="122016" cy="122016"/>
                <a:chOff x="13064336" y="5728692"/>
                <a:chExt cx="122016" cy="122016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3064336" y="5728692"/>
                  <a:ext cx="122016" cy="122016"/>
                </a:xfrm>
                <a:prstGeom prst="rect">
                  <a:avLst/>
                </a:prstGeom>
              </p:spPr>
            </p:pic>
          </p:grpSp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013889" y="5637153"/>
                <a:ext cx="387369" cy="47606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1199079" y="9514979"/>
              <a:ext cx="210522" cy="210522"/>
              <a:chOff x="11199079" y="9514979"/>
              <a:chExt cx="210522" cy="21052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199079" y="9514979"/>
                <a:ext cx="210522" cy="21052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532189" y="9461854"/>
              <a:ext cx="305218" cy="305218"/>
              <a:chOff x="11532189" y="9461854"/>
              <a:chExt cx="305218" cy="30521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532189" y="9461854"/>
                <a:ext cx="305218" cy="305218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1959994" y="9438847"/>
              <a:ext cx="339676" cy="339676"/>
              <a:chOff x="11959994" y="9438847"/>
              <a:chExt cx="339676" cy="339676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959994" y="9438847"/>
                <a:ext cx="339676" cy="33967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422258" y="9494084"/>
              <a:ext cx="230337" cy="231417"/>
              <a:chOff x="12422258" y="9494084"/>
              <a:chExt cx="230337" cy="23141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2422258" y="9494084"/>
                <a:ext cx="230337" cy="23141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772978" y="9438279"/>
              <a:ext cx="340811" cy="340811"/>
              <a:chOff x="12772978" y="9438279"/>
              <a:chExt cx="340811" cy="340811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2772978" y="9438279"/>
                <a:ext cx="340811" cy="340811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61930" y="6216517"/>
              <a:ext cx="710416" cy="515749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11150519" y="6459013"/>
              <a:ext cx="2060058" cy="23673"/>
              <a:chOff x="11150519" y="6459013"/>
              <a:chExt cx="2060058" cy="2367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150519" y="6459013"/>
                <a:ext cx="2060058" cy="23673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1967674" y="6459013"/>
              <a:ext cx="361967" cy="23673"/>
              <a:chOff x="11967674" y="6459013"/>
              <a:chExt cx="361967" cy="23673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967674" y="6459013"/>
                <a:ext cx="361967" cy="23673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85246" y="6216517"/>
              <a:ext cx="710416" cy="515749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10970708" y="6012406"/>
              <a:ext cx="2245647" cy="237272"/>
              <a:chOff x="10970708" y="6012406"/>
              <a:chExt cx="2245647" cy="237272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0970708" y="6012406"/>
                <a:ext cx="2245647" cy="237272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880574" y="6216514"/>
              <a:ext cx="684054" cy="515749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10976305" y="7695029"/>
              <a:ext cx="2241735" cy="30138"/>
              <a:chOff x="10976305" y="7695029"/>
              <a:chExt cx="2241735" cy="30138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976305" y="7695029"/>
                <a:ext cx="2241735" cy="30138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889857" y="5868374"/>
              <a:ext cx="1705264" cy="845016"/>
            </a:xfrm>
            <a:prstGeom prst="rect">
              <a:avLst/>
            </a:prstGeom>
          </p:spPr>
        </p:pic>
        <p:grpSp>
          <p:nvGrpSpPr>
            <p:cNvPr id="1034" name="그룹 1034"/>
            <p:cNvGrpSpPr/>
            <p:nvPr/>
          </p:nvGrpSpPr>
          <p:grpSpPr>
            <a:xfrm>
              <a:off x="12217702" y="6092843"/>
              <a:ext cx="278962" cy="100181"/>
              <a:chOff x="12217702" y="6092843"/>
              <a:chExt cx="278962" cy="100181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2217702" y="6092843"/>
                <a:ext cx="278962" cy="100181"/>
                <a:chOff x="12217702" y="6092843"/>
                <a:chExt cx="278962" cy="100181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2084760" y="6049291"/>
                  <a:ext cx="557925" cy="200362"/>
                </a:xfrm>
                <a:prstGeom prst="rect">
                  <a:avLst/>
                </a:prstGeom>
              </p:spPr>
            </p:pic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2217702" y="6092843"/>
                  <a:ext cx="278962" cy="100181"/>
                </a:xfrm>
                <a:prstGeom prst="rect">
                  <a:avLst/>
                </a:prstGeom>
              </p:spPr>
            </p:pic>
          </p:grpSp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248962" y="6087322"/>
                <a:ext cx="232667" cy="11691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1061695" y="6619623"/>
              <a:ext cx="2092279" cy="919469"/>
              <a:chOff x="11061695" y="6619623"/>
              <a:chExt cx="2092279" cy="919469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1061695" y="6619623"/>
                <a:ext cx="2092279" cy="919469"/>
                <a:chOff x="11061695" y="6619623"/>
                <a:chExt cx="2092279" cy="919469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0045563" y="6189896"/>
                  <a:ext cx="4184558" cy="1838938"/>
                </a:xfrm>
                <a:prstGeom prst="rect">
                  <a:avLst/>
                </a:prstGeom>
              </p:spPr>
            </p:pic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1061695" y="6619623"/>
                  <a:ext cx="2092279" cy="919469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1174810" y="6593008"/>
                <a:ext cx="1893784" cy="499603"/>
              </a:xfrm>
              <a:prstGeom prst="rect">
                <a:avLst/>
              </a:prstGeom>
            </p:spPr>
          </p:pic>
          <p:grpSp>
            <p:nvGrpSpPr>
              <p:cNvPr id="1038" name="그룹 1038"/>
              <p:cNvGrpSpPr/>
              <p:nvPr/>
            </p:nvGrpSpPr>
            <p:grpSpPr>
              <a:xfrm>
                <a:off x="11191707" y="6895431"/>
                <a:ext cx="557678" cy="557678"/>
                <a:chOff x="11191707" y="6895431"/>
                <a:chExt cx="557678" cy="557678"/>
              </a:xfrm>
            </p:grpSpPr>
            <p:grpSp>
              <p:nvGrpSpPr>
                <p:cNvPr id="1039" name="그룹 1039"/>
                <p:cNvGrpSpPr/>
                <p:nvPr/>
              </p:nvGrpSpPr>
              <p:grpSpPr>
                <a:xfrm>
                  <a:off x="11191707" y="6895431"/>
                  <a:ext cx="557678" cy="557678"/>
                  <a:chOff x="11191707" y="6895431"/>
                  <a:chExt cx="557678" cy="557678"/>
                </a:xfrm>
              </p:grpSpPr>
              <p:pic>
                <p:nvPicPr>
                  <p:cNvPr id="125" name="Object 124"/>
                  <p:cNvPicPr>
                    <a:picLocks noChangeAspect="1"/>
                  </p:cNvPicPr>
                  <p:nvPr/>
                </p:nvPicPr>
                <p:blipFill>
                  <a:blip r:embed="rId47" cstate="print"/>
                  <a:stretch>
                    <a:fillRect/>
                  </a:stretch>
                </p:blipFill>
                <p:spPr>
                  <a:xfrm>
                    <a:off x="10937135" y="6640859"/>
                    <a:ext cx="1115356" cy="1115356"/>
                  </a:xfrm>
                  <a:prstGeom prst="rect">
                    <a:avLst/>
                  </a:prstGeom>
                </p:spPr>
              </p:pic>
              <p:pic>
                <p:nvPicPr>
                  <p:cNvPr id="126" name="Object 125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11191707" y="6895431"/>
                    <a:ext cx="557678" cy="55767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8" name="Object 127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1157894" y="6953128"/>
                  <a:ext cx="859956" cy="691689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837407" y="6987688"/>
                <a:ext cx="1163473" cy="442578"/>
                <a:chOff x="11837407" y="6987688"/>
                <a:chExt cx="1163473" cy="442578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1837407" y="6987688"/>
                  <a:ext cx="1163473" cy="442578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2028165" y="7173780"/>
                <a:ext cx="781957" cy="146211"/>
                <a:chOff x="12028165" y="7173780"/>
                <a:chExt cx="781957" cy="146211"/>
              </a:xfrm>
            </p:grpSpPr>
            <p:grpSp>
              <p:nvGrpSpPr>
                <p:cNvPr id="1042" name="그룹 1042"/>
                <p:cNvGrpSpPr/>
                <p:nvPr/>
              </p:nvGrpSpPr>
              <p:grpSpPr>
                <a:xfrm>
                  <a:off x="12028165" y="7173780"/>
                  <a:ext cx="153618" cy="146211"/>
                  <a:chOff x="12028165" y="7173780"/>
                  <a:chExt cx="153618" cy="146211"/>
                </a:xfrm>
              </p:grpSpPr>
              <p:pic>
                <p:nvPicPr>
                  <p:cNvPr id="135" name="Object 134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2028165" y="7173780"/>
                    <a:ext cx="153618" cy="146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3" name="그룹 1043"/>
                <p:cNvGrpSpPr/>
                <p:nvPr/>
              </p:nvGrpSpPr>
              <p:grpSpPr>
                <a:xfrm>
                  <a:off x="12185249" y="7173780"/>
                  <a:ext cx="153618" cy="146211"/>
                  <a:chOff x="12185249" y="7173780"/>
                  <a:chExt cx="153618" cy="146211"/>
                </a:xfrm>
              </p:grpSpPr>
              <p:pic>
                <p:nvPicPr>
                  <p:cNvPr id="138" name="Object 137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2185249" y="7173780"/>
                    <a:ext cx="153618" cy="146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4" name="그룹 1044"/>
                <p:cNvGrpSpPr/>
                <p:nvPr/>
              </p:nvGrpSpPr>
              <p:grpSpPr>
                <a:xfrm>
                  <a:off x="12342334" y="7173780"/>
                  <a:ext cx="153618" cy="146211"/>
                  <a:chOff x="12342334" y="7173780"/>
                  <a:chExt cx="153618" cy="146211"/>
                </a:xfrm>
              </p:grpSpPr>
              <p:pic>
                <p:nvPicPr>
                  <p:cNvPr id="141" name="Object 140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2342334" y="7173780"/>
                    <a:ext cx="153618" cy="146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5" name="그룹 1045"/>
                <p:cNvGrpSpPr/>
                <p:nvPr/>
              </p:nvGrpSpPr>
              <p:grpSpPr>
                <a:xfrm>
                  <a:off x="12499419" y="7173780"/>
                  <a:ext cx="153618" cy="146211"/>
                  <a:chOff x="12499419" y="7173780"/>
                  <a:chExt cx="153618" cy="146211"/>
                </a:xfrm>
              </p:grpSpPr>
              <p:pic>
                <p:nvPicPr>
                  <p:cNvPr id="144" name="Object 143"/>
                  <p:cNvPicPr>
                    <a:picLocks noChangeAspect="1"/>
                  </p:cNvPicPr>
                  <p:nvPr/>
                </p:nvPicPr>
                <p:blipFill>
                  <a:blip r:embed="rId51" cstate="print"/>
                  <a:stretch>
                    <a:fillRect/>
                  </a:stretch>
                </p:blipFill>
                <p:spPr>
                  <a:xfrm>
                    <a:off x="12499419" y="7173780"/>
                    <a:ext cx="153618" cy="14621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6" name="그룹 1046"/>
                <p:cNvGrpSpPr/>
                <p:nvPr/>
              </p:nvGrpSpPr>
              <p:grpSpPr>
                <a:xfrm>
                  <a:off x="12656504" y="7173780"/>
                  <a:ext cx="153618" cy="146211"/>
                  <a:chOff x="12656504" y="7173780"/>
                  <a:chExt cx="153618" cy="146211"/>
                </a:xfrm>
              </p:grpSpPr>
              <p:pic>
                <p:nvPicPr>
                  <p:cNvPr id="147" name="Object 146"/>
                  <p:cNvPicPr>
                    <a:picLocks noChangeAspect="1"/>
                  </p:cNvPicPr>
                  <p:nvPr/>
                </p:nvPicPr>
                <p:blipFill>
                  <a:blip r:embed="rId52" cstate="print"/>
                  <a:stretch>
                    <a:fillRect/>
                  </a:stretch>
                </p:blipFill>
                <p:spPr>
                  <a:xfrm>
                    <a:off x="12656504" y="7173780"/>
                    <a:ext cx="153618" cy="1462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7" name="그룹 1047"/>
              <p:cNvGrpSpPr/>
              <p:nvPr/>
            </p:nvGrpSpPr>
            <p:grpSpPr>
              <a:xfrm>
                <a:off x="12018344" y="6917359"/>
                <a:ext cx="801598" cy="183991"/>
                <a:chOff x="12018344" y="6917359"/>
                <a:chExt cx="801598" cy="183991"/>
              </a:xfrm>
            </p:grpSpPr>
            <p:grpSp>
              <p:nvGrpSpPr>
                <p:cNvPr id="1048" name="그룹 1048"/>
                <p:cNvGrpSpPr/>
                <p:nvPr/>
              </p:nvGrpSpPr>
              <p:grpSpPr>
                <a:xfrm>
                  <a:off x="12018344" y="6917359"/>
                  <a:ext cx="801598" cy="183991"/>
                  <a:chOff x="12018344" y="6917359"/>
                  <a:chExt cx="801598" cy="183991"/>
                </a:xfrm>
              </p:grpSpPr>
              <p:pic>
                <p:nvPicPr>
                  <p:cNvPr id="152" name="Object 151"/>
                  <p:cNvPicPr>
                    <a:picLocks noChangeAspect="1"/>
                  </p:cNvPicPr>
                  <p:nvPr/>
                </p:nvPicPr>
                <p:blipFill>
                  <a:blip r:embed="rId53" cstate="print"/>
                  <a:stretch>
                    <a:fillRect/>
                  </a:stretch>
                </p:blipFill>
                <p:spPr>
                  <a:xfrm>
                    <a:off x="12018344" y="6917359"/>
                    <a:ext cx="801598" cy="18399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9" name="그룹 1049"/>
                <p:cNvGrpSpPr/>
                <p:nvPr/>
              </p:nvGrpSpPr>
              <p:grpSpPr>
                <a:xfrm>
                  <a:off x="12113108" y="6956050"/>
                  <a:ext cx="612070" cy="106609"/>
                  <a:chOff x="12113108" y="6956050"/>
                  <a:chExt cx="612070" cy="106609"/>
                </a:xfrm>
              </p:grpSpPr>
              <p:pic>
                <p:nvPicPr>
                  <p:cNvPr id="155" name="Object 154"/>
                  <p:cNvPicPr>
                    <a:picLocks noChangeAspect="1"/>
                  </p:cNvPicPr>
                  <p:nvPr/>
                </p:nvPicPr>
                <p:blipFill>
                  <a:blip r:embed="rId54" cstate="print"/>
                  <a:stretch>
                    <a:fillRect/>
                  </a:stretch>
                </p:blipFill>
                <p:spPr>
                  <a:xfrm>
                    <a:off x="12044574" y="6883706"/>
                    <a:ext cx="785367" cy="392167"/>
                  </a:xfrm>
                  <a:prstGeom prst="rect">
                    <a:avLst/>
                  </a:prstGeom>
                </p:spPr>
              </p:pic>
              <p:grpSp>
                <p:nvGrpSpPr>
                  <p:cNvPr id="1050" name="그룹 1050"/>
                  <p:cNvGrpSpPr/>
                  <p:nvPr/>
                </p:nvGrpSpPr>
                <p:grpSpPr>
                  <a:xfrm>
                    <a:off x="12648965" y="6971253"/>
                    <a:ext cx="76213" cy="76204"/>
                    <a:chOff x="12648965" y="6971253"/>
                    <a:chExt cx="76213" cy="76204"/>
                  </a:xfrm>
                </p:grpSpPr>
                <p:pic>
                  <p:nvPicPr>
                    <p:cNvPr id="157" name="Object 156"/>
                    <p:cNvPicPr>
                      <a:picLocks noChangeAspect="1"/>
                    </p:cNvPicPr>
                    <p:nvPr/>
                  </p:nvPicPr>
                  <p:blipFill>
                    <a:blip r:embed="rId55" cstate="print"/>
                    <a:stretch>
                      <a:fillRect/>
                    </a:stretch>
                  </p:blipFill>
                  <p:spPr>
                    <a:xfrm>
                      <a:off x="12648965" y="6971253"/>
                      <a:ext cx="76213" cy="76204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051" name="그룹 1051"/>
            <p:cNvGrpSpPr/>
            <p:nvPr/>
          </p:nvGrpSpPr>
          <p:grpSpPr>
            <a:xfrm>
              <a:off x="13523678" y="6158188"/>
              <a:ext cx="3124451" cy="2614721"/>
              <a:chOff x="13523678" y="6158188"/>
              <a:chExt cx="3124451" cy="2614721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13546273" y="6158188"/>
                <a:ext cx="3098499" cy="2577574"/>
                <a:chOff x="13546273" y="6158188"/>
                <a:chExt cx="3098499" cy="2577574"/>
              </a:xfrm>
            </p:grpSpPr>
            <p:pic>
              <p:nvPicPr>
                <p:cNvPr id="164" name="Object 163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12137225" y="5009602"/>
                  <a:ext cx="6196998" cy="5155147"/>
                </a:xfrm>
                <a:prstGeom prst="rect">
                  <a:avLst/>
                </a:prstGeom>
              </p:spPr>
            </p:pic>
            <p:pic>
              <p:nvPicPr>
                <p:cNvPr id="165" name="Object 164"/>
                <p:cNvPicPr>
                  <a:picLocks noChangeAspect="1"/>
                </p:cNvPicPr>
                <p:nvPr/>
              </p:nvPicPr>
              <p:blipFill>
                <a:blip r:embed="rId57" cstate="print"/>
                <a:stretch>
                  <a:fillRect/>
                </a:stretch>
              </p:blipFill>
              <p:spPr>
                <a:xfrm>
                  <a:off x="13546273" y="6158188"/>
                  <a:ext cx="3098499" cy="2577574"/>
                </a:xfrm>
                <a:prstGeom prst="rect">
                  <a:avLst/>
                </a:prstGeom>
              </p:spPr>
            </p:pic>
          </p:grpSp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3503082" y="6121657"/>
                <a:ext cx="2398490" cy="928300"/>
              </a:xfrm>
              <a:prstGeom prst="rect">
                <a:avLst/>
              </a:prstGeom>
            </p:spPr>
          </p:pic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4136158" y="6906931"/>
                <a:ext cx="1312138" cy="272071"/>
              </a:xfrm>
              <a:prstGeom prst="rect">
                <a:avLst/>
              </a:prstGeom>
            </p:spPr>
          </p:pic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4203180" y="7087218"/>
                <a:ext cx="1409722" cy="766979"/>
              </a:xfrm>
              <a:prstGeom prst="rect">
                <a:avLst/>
              </a:prstGeom>
            </p:spPr>
          </p:pic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4147330" y="7386648"/>
                <a:ext cx="1521646" cy="766979"/>
              </a:xfrm>
              <a:prstGeom prst="rect">
                <a:avLst/>
              </a:prstGeom>
            </p:spPr>
          </p:pic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4344665" y="7686079"/>
                <a:ext cx="1127112" cy="766979"/>
              </a:xfrm>
              <a:prstGeom prst="rect">
                <a:avLst/>
              </a:prstGeom>
            </p:spPr>
          </p:pic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3949996" y="8284939"/>
                <a:ext cx="1917236" cy="766979"/>
              </a:xfrm>
              <a:prstGeom prst="rect">
                <a:avLst/>
              </a:prstGeom>
            </p:spPr>
          </p:pic>
          <p:grpSp>
            <p:nvGrpSpPr>
              <p:cNvPr id="1053" name="그룹 1053"/>
              <p:cNvGrpSpPr/>
              <p:nvPr/>
            </p:nvGrpSpPr>
            <p:grpSpPr>
              <a:xfrm>
                <a:off x="13546273" y="6613256"/>
                <a:ext cx="3098499" cy="276152"/>
                <a:chOff x="13546273" y="6613256"/>
                <a:chExt cx="3098499" cy="276152"/>
              </a:xfrm>
            </p:grpSpPr>
            <p:pic>
              <p:nvPicPr>
                <p:cNvPr id="174" name="Object 173"/>
                <p:cNvPicPr>
                  <a:picLocks noChangeAspect="1"/>
                </p:cNvPicPr>
                <p:nvPr/>
              </p:nvPicPr>
              <p:blipFill>
                <a:blip r:embed="rId64" cstate="print"/>
                <a:stretch>
                  <a:fillRect/>
                </a:stretch>
              </p:blipFill>
              <p:spPr>
                <a:xfrm>
                  <a:off x="13546273" y="6613256"/>
                  <a:ext cx="3098499" cy="276152"/>
                </a:xfrm>
                <a:prstGeom prst="rect">
                  <a:avLst/>
                </a:prstGeom>
              </p:spPr>
            </p:pic>
          </p:grpSp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3428969" y="6525898"/>
                <a:ext cx="1864165" cy="690556"/>
              </a:xfrm>
              <a:prstGeom prst="rect">
                <a:avLst/>
              </a:prstGeom>
            </p:spPr>
          </p:pic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5843854" y="6530083"/>
                <a:ext cx="905117" cy="690556"/>
              </a:xfrm>
              <a:prstGeom prst="rect">
                <a:avLst/>
              </a:prstGeom>
            </p:spPr>
          </p:pic>
          <p:grpSp>
            <p:nvGrpSpPr>
              <p:cNvPr id="1054" name="그룹 1054"/>
              <p:cNvGrpSpPr/>
              <p:nvPr/>
            </p:nvGrpSpPr>
            <p:grpSpPr>
              <a:xfrm>
                <a:off x="14911975" y="7648961"/>
                <a:ext cx="2077229" cy="27465"/>
                <a:chOff x="14911975" y="7648961"/>
                <a:chExt cx="2077229" cy="27465"/>
              </a:xfrm>
            </p:grpSpPr>
            <p:pic>
              <p:nvPicPr>
                <p:cNvPr id="179" name="Object 178"/>
                <p:cNvPicPr>
                  <a:picLocks noChangeAspect="1"/>
                </p:cNvPicPr>
                <p:nvPr/>
              </p:nvPicPr>
              <p:blipFill>
                <a:blip r:embed="rId67" cstate="print"/>
                <a:stretch>
                  <a:fillRect/>
                </a:stretch>
              </p:blipFill>
              <p:spPr>
                <a:xfrm rot="5400000">
                  <a:off x="14911975" y="7648961"/>
                  <a:ext cx="2077229" cy="27465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13549630" y="8698614"/>
                <a:ext cx="3098499" cy="74294"/>
                <a:chOff x="13549630" y="8698614"/>
                <a:chExt cx="3098499" cy="74294"/>
              </a:xfrm>
            </p:grpSpPr>
            <p:pic>
              <p:nvPicPr>
                <p:cNvPr id="182" name="Object 181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>
                  <a:off x="13549630" y="8698614"/>
                  <a:ext cx="3098499" cy="74294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>
                <a:off x="12286956" y="7450117"/>
                <a:ext cx="2547739" cy="74294"/>
                <a:chOff x="12286956" y="7450117"/>
                <a:chExt cx="2547739" cy="74294"/>
              </a:xfrm>
            </p:grpSpPr>
            <p:pic>
              <p:nvPicPr>
                <p:cNvPr id="185" name="Object 184"/>
                <p:cNvPicPr>
                  <a:picLocks noChangeAspect="1"/>
                </p:cNvPicPr>
                <p:nvPr/>
              </p:nvPicPr>
              <p:blipFill>
                <a:blip r:embed="rId69" cstate="print"/>
                <a:stretch>
                  <a:fillRect/>
                </a:stretch>
              </p:blipFill>
              <p:spPr>
                <a:xfrm rot="5400000">
                  <a:off x="12286956" y="7450117"/>
                  <a:ext cx="2547739" cy="74294"/>
                </a:xfrm>
                <a:prstGeom prst="rect">
                  <a:avLst/>
                </a:prstGeom>
              </p:spPr>
            </p:pic>
          </p:grpSp>
          <p:grpSp>
            <p:nvGrpSpPr>
              <p:cNvPr id="1057" name="그룹 1057"/>
              <p:cNvGrpSpPr/>
              <p:nvPr/>
            </p:nvGrpSpPr>
            <p:grpSpPr>
              <a:xfrm>
                <a:off x="13546641" y="6191139"/>
                <a:ext cx="3098499" cy="74294"/>
                <a:chOff x="13546641" y="6191139"/>
                <a:chExt cx="3098499" cy="74294"/>
              </a:xfrm>
            </p:grpSpPr>
            <p:pic>
              <p:nvPicPr>
                <p:cNvPr id="188" name="Object 187"/>
                <p:cNvPicPr>
                  <a:picLocks noChangeAspect="1"/>
                </p:cNvPicPr>
                <p:nvPr/>
              </p:nvPicPr>
              <p:blipFill>
                <a:blip r:embed="rId68" cstate="print"/>
                <a:stretch>
                  <a:fillRect/>
                </a:stretch>
              </p:blipFill>
              <p:spPr>
                <a:xfrm>
                  <a:off x="13546641" y="6191139"/>
                  <a:ext cx="3098499" cy="74294"/>
                </a:xfrm>
                <a:prstGeom prst="rect">
                  <a:avLst/>
                </a:prstGeom>
              </p:spPr>
            </p:pic>
          </p:grpSp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4359558" y="7985509"/>
                <a:ext cx="1099055" cy="766979"/>
              </a:xfrm>
              <a:prstGeom prst="rect">
                <a:avLst/>
              </a:prstGeom>
            </p:spPr>
          </p:pic>
          <p:grpSp>
            <p:nvGrpSpPr>
              <p:cNvPr id="1058" name="그룹 1058"/>
              <p:cNvGrpSpPr/>
              <p:nvPr/>
            </p:nvGrpSpPr>
            <p:grpSpPr>
              <a:xfrm>
                <a:off x="16169771" y="6927971"/>
                <a:ext cx="203206" cy="197055"/>
                <a:chOff x="16169771" y="6927971"/>
                <a:chExt cx="203206" cy="197055"/>
              </a:xfrm>
            </p:grpSpPr>
            <p:pic>
              <p:nvPicPr>
                <p:cNvPr id="192" name="Object 191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169771" y="6927971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59" name="그룹 1059"/>
              <p:cNvGrpSpPr/>
              <p:nvPr/>
            </p:nvGrpSpPr>
            <p:grpSpPr>
              <a:xfrm>
                <a:off x="16169771" y="7228276"/>
                <a:ext cx="203206" cy="197055"/>
                <a:chOff x="16169771" y="7228276"/>
                <a:chExt cx="203206" cy="197055"/>
              </a:xfrm>
            </p:grpSpPr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72" cstate="print"/>
                <a:stretch>
                  <a:fillRect/>
                </a:stretch>
              </p:blipFill>
              <p:spPr>
                <a:xfrm rot="5400000">
                  <a:off x="16169771" y="7228276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60" name="그룹 1060"/>
              <p:cNvGrpSpPr/>
              <p:nvPr/>
            </p:nvGrpSpPr>
            <p:grpSpPr>
              <a:xfrm>
                <a:off x="16169771" y="8429498"/>
                <a:ext cx="203206" cy="197055"/>
                <a:chOff x="16169771" y="8429498"/>
                <a:chExt cx="203206" cy="197055"/>
              </a:xfrm>
            </p:grpSpPr>
            <p:pic>
              <p:nvPicPr>
                <p:cNvPr id="198" name="Object 197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169771" y="8429498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61" name="그룹 1061"/>
              <p:cNvGrpSpPr/>
              <p:nvPr/>
            </p:nvGrpSpPr>
            <p:grpSpPr>
              <a:xfrm>
                <a:off x="16169771" y="7528582"/>
                <a:ext cx="203206" cy="197055"/>
                <a:chOff x="16169771" y="7528582"/>
                <a:chExt cx="203206" cy="197055"/>
              </a:xfrm>
            </p:grpSpPr>
            <p:pic>
              <p:nvPicPr>
                <p:cNvPr id="201" name="Object 200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169771" y="7528582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62" name="그룹 1062"/>
              <p:cNvGrpSpPr/>
              <p:nvPr/>
            </p:nvGrpSpPr>
            <p:grpSpPr>
              <a:xfrm>
                <a:off x="16169771" y="7828887"/>
                <a:ext cx="203206" cy="197055"/>
                <a:chOff x="16169771" y="7828887"/>
                <a:chExt cx="203206" cy="197055"/>
              </a:xfrm>
            </p:grpSpPr>
            <p:pic>
              <p:nvPicPr>
                <p:cNvPr id="204" name="Object 203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169771" y="7828887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63" name="그룹 1063"/>
              <p:cNvGrpSpPr/>
              <p:nvPr/>
            </p:nvGrpSpPr>
            <p:grpSpPr>
              <a:xfrm>
                <a:off x="16169771" y="8129192"/>
                <a:ext cx="203206" cy="197055"/>
                <a:chOff x="16169771" y="8129192"/>
                <a:chExt cx="203206" cy="197055"/>
              </a:xfrm>
            </p:grpSpPr>
            <p:pic>
              <p:nvPicPr>
                <p:cNvPr id="207" name="Object 206"/>
                <p:cNvPicPr>
                  <a:picLocks noChangeAspect="1"/>
                </p:cNvPicPr>
                <p:nvPr/>
              </p:nvPicPr>
              <p:blipFill>
                <a:blip r:embed="rId71" cstate="print"/>
                <a:stretch>
                  <a:fillRect/>
                </a:stretch>
              </p:blipFill>
              <p:spPr>
                <a:xfrm rot="-5400000">
                  <a:off x="16169771" y="8129192"/>
                  <a:ext cx="203206" cy="197055"/>
                </a:xfrm>
                <a:prstGeom prst="rect">
                  <a:avLst/>
                </a:prstGeom>
              </p:spPr>
            </p:pic>
          </p:grpSp>
          <p:grpSp>
            <p:nvGrpSpPr>
              <p:cNvPr id="1064" name="그룹 1064"/>
              <p:cNvGrpSpPr/>
              <p:nvPr/>
            </p:nvGrpSpPr>
            <p:grpSpPr>
              <a:xfrm>
                <a:off x="13597973" y="7171572"/>
                <a:ext cx="2980242" cy="7736"/>
                <a:chOff x="13597973" y="7171572"/>
                <a:chExt cx="2980242" cy="7736"/>
              </a:xfrm>
            </p:grpSpPr>
            <p:pic>
              <p:nvPicPr>
                <p:cNvPr id="210" name="Object 209"/>
                <p:cNvPicPr>
                  <a:picLocks noChangeAspect="1"/>
                </p:cNvPicPr>
                <p:nvPr/>
              </p:nvPicPr>
              <p:blipFill>
                <a:blip r:embed="rId73" cstate="print"/>
                <a:stretch>
                  <a:fillRect/>
                </a:stretch>
              </p:blipFill>
              <p:spPr>
                <a:xfrm>
                  <a:off x="13597973" y="7171572"/>
                  <a:ext cx="2980242" cy="7736"/>
                </a:xfrm>
                <a:prstGeom prst="rect">
                  <a:avLst/>
                </a:prstGeom>
              </p:spPr>
            </p:pic>
          </p:grpSp>
          <p:grpSp>
            <p:nvGrpSpPr>
              <p:cNvPr id="1065" name="그룹 1065"/>
              <p:cNvGrpSpPr/>
              <p:nvPr/>
            </p:nvGrpSpPr>
            <p:grpSpPr>
              <a:xfrm>
                <a:off x="13605402" y="7487264"/>
                <a:ext cx="2980242" cy="7736"/>
                <a:chOff x="13605402" y="7487264"/>
                <a:chExt cx="2980242" cy="7736"/>
              </a:xfrm>
            </p:grpSpPr>
            <p:pic>
              <p:nvPicPr>
                <p:cNvPr id="213" name="Object 212"/>
                <p:cNvPicPr>
                  <a:picLocks noChangeAspect="1"/>
                </p:cNvPicPr>
                <p:nvPr/>
              </p:nvPicPr>
              <p:blipFill>
                <a:blip r:embed="rId73" cstate="print"/>
                <a:stretch>
                  <a:fillRect/>
                </a:stretch>
              </p:blipFill>
              <p:spPr>
                <a:xfrm>
                  <a:off x="13605402" y="7487264"/>
                  <a:ext cx="2980242" cy="7736"/>
                </a:xfrm>
                <a:prstGeom prst="rect">
                  <a:avLst/>
                </a:prstGeom>
              </p:spPr>
            </p:pic>
          </p:grpSp>
          <p:grpSp>
            <p:nvGrpSpPr>
              <p:cNvPr id="1066" name="그룹 1066"/>
              <p:cNvGrpSpPr/>
              <p:nvPr/>
            </p:nvGrpSpPr>
            <p:grpSpPr>
              <a:xfrm>
                <a:off x="13588175" y="7771443"/>
                <a:ext cx="2980242" cy="7736"/>
                <a:chOff x="13588175" y="7771443"/>
                <a:chExt cx="2980242" cy="7736"/>
              </a:xfrm>
            </p:grpSpPr>
            <p:pic>
              <p:nvPicPr>
                <p:cNvPr id="216" name="Object 215"/>
                <p:cNvPicPr>
                  <a:picLocks noChangeAspect="1"/>
                </p:cNvPicPr>
                <p:nvPr/>
              </p:nvPicPr>
              <p:blipFill>
                <a:blip r:embed="rId73" cstate="print"/>
                <a:stretch>
                  <a:fillRect/>
                </a:stretch>
              </p:blipFill>
              <p:spPr>
                <a:xfrm>
                  <a:off x="13588175" y="7771443"/>
                  <a:ext cx="2980242" cy="7736"/>
                </a:xfrm>
                <a:prstGeom prst="rect">
                  <a:avLst/>
                </a:prstGeom>
              </p:spPr>
            </p:pic>
          </p:grpSp>
          <p:grpSp>
            <p:nvGrpSpPr>
              <p:cNvPr id="1067" name="그룹 1067"/>
              <p:cNvGrpSpPr/>
              <p:nvPr/>
            </p:nvGrpSpPr>
            <p:grpSpPr>
              <a:xfrm>
                <a:off x="13601534" y="8068499"/>
                <a:ext cx="2980242" cy="7736"/>
                <a:chOff x="13601534" y="8068499"/>
                <a:chExt cx="2980242" cy="7736"/>
              </a:xfrm>
            </p:grpSpPr>
            <p:pic>
              <p:nvPicPr>
                <p:cNvPr id="219" name="Object 218"/>
                <p:cNvPicPr>
                  <a:picLocks noChangeAspect="1"/>
                </p:cNvPicPr>
                <p:nvPr/>
              </p:nvPicPr>
              <p:blipFill>
                <a:blip r:embed="rId73" cstate="print"/>
                <a:stretch>
                  <a:fillRect/>
                </a:stretch>
              </p:blipFill>
              <p:spPr>
                <a:xfrm>
                  <a:off x="13601534" y="8068499"/>
                  <a:ext cx="2980242" cy="7736"/>
                </a:xfrm>
                <a:prstGeom prst="rect">
                  <a:avLst/>
                </a:prstGeom>
              </p:spPr>
            </p:pic>
          </p:grpSp>
          <p:grpSp>
            <p:nvGrpSpPr>
              <p:cNvPr id="1068" name="그룹 1068"/>
              <p:cNvGrpSpPr/>
              <p:nvPr/>
            </p:nvGrpSpPr>
            <p:grpSpPr>
              <a:xfrm>
                <a:off x="13599779" y="8379700"/>
                <a:ext cx="2980242" cy="7736"/>
                <a:chOff x="13599779" y="8379700"/>
                <a:chExt cx="2980242" cy="7736"/>
              </a:xfrm>
            </p:grpSpPr>
            <p:pic>
              <p:nvPicPr>
                <p:cNvPr id="222" name="Object 221"/>
                <p:cNvPicPr>
                  <a:picLocks noChangeAspect="1"/>
                </p:cNvPicPr>
                <p:nvPr/>
              </p:nvPicPr>
              <p:blipFill>
                <a:blip r:embed="rId73" cstate="print"/>
                <a:stretch>
                  <a:fillRect/>
                </a:stretch>
              </p:blipFill>
              <p:spPr>
                <a:xfrm>
                  <a:off x="13599779" y="8379700"/>
                  <a:ext cx="2980242" cy="773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5" name="Object 224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973264" y="7757494"/>
              <a:ext cx="2377049" cy="694763"/>
            </a:xfrm>
            <a:prstGeom prst="rect">
              <a:avLst/>
            </a:prstGeom>
          </p:spPr>
        </p:pic>
        <p:pic>
          <p:nvPicPr>
            <p:cNvPr id="226" name="Object 22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527379" y="7997484"/>
              <a:ext cx="591984" cy="307451"/>
            </a:xfrm>
            <a:prstGeom prst="rect">
              <a:avLst/>
            </a:prstGeom>
          </p:spPr>
        </p:pic>
        <p:grpSp>
          <p:nvGrpSpPr>
            <p:cNvPr id="1069" name="그룹 1069"/>
            <p:cNvGrpSpPr/>
            <p:nvPr/>
          </p:nvGrpSpPr>
          <p:grpSpPr>
            <a:xfrm>
              <a:off x="13028865" y="6069763"/>
              <a:ext cx="112909" cy="112909"/>
              <a:chOff x="13028865" y="6069763"/>
              <a:chExt cx="112909" cy="112909"/>
            </a:xfrm>
          </p:grpSpPr>
          <p:pic>
            <p:nvPicPr>
              <p:cNvPr id="228" name="Object 227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3028865" y="6069763"/>
                <a:ext cx="112909" cy="112909"/>
              </a:xfrm>
              <a:prstGeom prst="rect">
                <a:avLst/>
              </a:prstGeom>
            </p:spPr>
          </p:pic>
        </p:grpSp>
        <p:pic>
          <p:nvPicPr>
            <p:cNvPr id="230" name="Object 22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2605904" y="6054651"/>
              <a:ext cx="516926" cy="267174"/>
            </a:xfrm>
            <a:prstGeom prst="rect">
              <a:avLst/>
            </a:prstGeom>
          </p:spPr>
        </p:pic>
        <p:grpSp>
          <p:nvGrpSpPr>
            <p:cNvPr id="1070" name="그룹 1070"/>
            <p:cNvGrpSpPr/>
            <p:nvPr/>
          </p:nvGrpSpPr>
          <p:grpSpPr>
            <a:xfrm>
              <a:off x="11193771" y="8235722"/>
              <a:ext cx="1832831" cy="952162"/>
              <a:chOff x="11193771" y="8235722"/>
              <a:chExt cx="1832831" cy="952162"/>
            </a:xfrm>
          </p:grpSpPr>
          <p:pic>
            <p:nvPicPr>
              <p:cNvPr id="232" name="Object 231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1193771" y="8235722"/>
                <a:ext cx="1832831" cy="952162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1289853" y="8565694"/>
              <a:ext cx="656865" cy="482867"/>
              <a:chOff x="11289853" y="8565694"/>
              <a:chExt cx="656865" cy="482867"/>
            </a:xfrm>
          </p:grpSpPr>
          <p:pic>
            <p:nvPicPr>
              <p:cNvPr id="235" name="Object 234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0992938" y="8355778"/>
                <a:ext cx="1313730" cy="965734"/>
              </a:xfrm>
              <a:prstGeom prst="rect">
                <a:avLst/>
              </a:prstGeom>
            </p:spPr>
          </p:pic>
          <p:pic>
            <p:nvPicPr>
              <p:cNvPr id="236" name="Object 235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1289853" y="8565694"/>
                <a:ext cx="656865" cy="482867"/>
              </a:xfrm>
              <a:prstGeom prst="rect">
                <a:avLst/>
              </a:prstGeom>
            </p:spPr>
          </p:pic>
        </p:grpSp>
        <p:grpSp>
          <p:nvGrpSpPr>
            <p:cNvPr id="1072" name="그룹 1072"/>
            <p:cNvGrpSpPr/>
            <p:nvPr/>
          </p:nvGrpSpPr>
          <p:grpSpPr>
            <a:xfrm>
              <a:off x="12314165" y="8565694"/>
              <a:ext cx="656865" cy="482867"/>
              <a:chOff x="12314165" y="8565694"/>
              <a:chExt cx="656865" cy="482867"/>
            </a:xfrm>
          </p:grpSpPr>
          <p:pic>
            <p:nvPicPr>
              <p:cNvPr id="239" name="Object 238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2017250" y="8355778"/>
                <a:ext cx="1313730" cy="965734"/>
              </a:xfrm>
              <a:prstGeom prst="rect">
                <a:avLst/>
              </a:prstGeom>
            </p:spPr>
          </p:pic>
          <p:pic>
            <p:nvPicPr>
              <p:cNvPr id="240" name="Object 239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2314165" y="8565694"/>
                <a:ext cx="656865" cy="482867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11332095" y="8502476"/>
              <a:ext cx="660577" cy="482867"/>
              <a:chOff x="11332095" y="8502476"/>
              <a:chExt cx="660577" cy="482867"/>
            </a:xfrm>
          </p:grpSpPr>
          <p:grpSp>
            <p:nvGrpSpPr>
              <p:cNvPr id="1074" name="그룹 1074"/>
              <p:cNvGrpSpPr/>
              <p:nvPr/>
            </p:nvGrpSpPr>
            <p:grpSpPr>
              <a:xfrm>
                <a:off x="11335808" y="8502476"/>
                <a:ext cx="656865" cy="482867"/>
                <a:chOff x="11335808" y="8502476"/>
                <a:chExt cx="656865" cy="482867"/>
              </a:xfrm>
            </p:grpSpPr>
            <p:pic>
              <p:nvPicPr>
                <p:cNvPr id="244" name="Object 243"/>
                <p:cNvPicPr>
                  <a:picLocks noChangeAspect="1"/>
                </p:cNvPicPr>
                <p:nvPr/>
              </p:nvPicPr>
              <p:blipFill>
                <a:blip r:embed="rId79" cstate="print"/>
                <a:stretch>
                  <a:fillRect/>
                </a:stretch>
              </p:blipFill>
              <p:spPr>
                <a:xfrm>
                  <a:off x="11038893" y="8292560"/>
                  <a:ext cx="1313730" cy="965734"/>
                </a:xfrm>
                <a:prstGeom prst="rect">
                  <a:avLst/>
                </a:prstGeom>
              </p:spPr>
            </p:pic>
            <p:pic>
              <p:nvPicPr>
                <p:cNvPr id="245" name="Object 244"/>
                <p:cNvPicPr>
                  <a:picLocks noChangeAspect="1"/>
                </p:cNvPicPr>
                <p:nvPr/>
              </p:nvPicPr>
              <p:blipFill>
                <a:blip r:embed="rId80" cstate="print"/>
                <a:stretch>
                  <a:fillRect/>
                </a:stretch>
              </p:blipFill>
              <p:spPr>
                <a:xfrm>
                  <a:off x="11335808" y="8502476"/>
                  <a:ext cx="656865" cy="482867"/>
                </a:xfrm>
                <a:prstGeom prst="rect">
                  <a:avLst/>
                </a:prstGeom>
              </p:spPr>
            </p:pic>
          </p:grpSp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11316528" y="8510909"/>
                <a:ext cx="687479" cy="182345"/>
              </a:xfrm>
              <a:prstGeom prst="rect">
                <a:avLst/>
              </a:prstGeom>
            </p:spPr>
          </p:pic>
          <p:pic>
            <p:nvPicPr>
              <p:cNvPr id="248" name="Object 247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11372450" y="8702577"/>
                <a:ext cx="424316" cy="162926"/>
              </a:xfrm>
              <a:prstGeom prst="rect">
                <a:avLst/>
              </a:prstGeom>
            </p:spPr>
          </p:pic>
          <p:grpSp>
            <p:nvGrpSpPr>
              <p:cNvPr id="1075" name="그룹 1075"/>
              <p:cNvGrpSpPr/>
              <p:nvPr/>
            </p:nvGrpSpPr>
            <p:grpSpPr>
              <a:xfrm>
                <a:off x="11337943" y="8854315"/>
                <a:ext cx="633959" cy="95523"/>
                <a:chOff x="11337943" y="8854315"/>
                <a:chExt cx="633959" cy="95523"/>
              </a:xfrm>
            </p:grpSpPr>
            <p:pic>
              <p:nvPicPr>
                <p:cNvPr id="250" name="Object 249"/>
                <p:cNvPicPr>
                  <a:picLocks noChangeAspect="1"/>
                </p:cNvPicPr>
                <p:nvPr/>
              </p:nvPicPr>
              <p:blipFill>
                <a:blip r:embed="rId83" cstate="print"/>
                <a:stretch>
                  <a:fillRect/>
                </a:stretch>
              </p:blipFill>
              <p:spPr>
                <a:xfrm>
                  <a:off x="11327869" y="8844241"/>
                  <a:ext cx="341202" cy="119802"/>
                </a:xfrm>
                <a:prstGeom prst="rect">
                  <a:avLst/>
                </a:prstGeom>
              </p:spPr>
            </p:pic>
            <p:pic>
              <p:nvPicPr>
                <p:cNvPr id="251" name="Object 250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11635542" y="8844241"/>
                  <a:ext cx="128764" cy="119802"/>
                </a:xfrm>
                <a:prstGeom prst="rect">
                  <a:avLst/>
                </a:prstGeom>
              </p:spPr>
            </p:pic>
            <p:pic>
              <p:nvPicPr>
                <p:cNvPr id="252" name="Object 251"/>
                <p:cNvPicPr>
                  <a:picLocks noChangeAspect="1"/>
                </p:cNvPicPr>
                <p:nvPr/>
              </p:nvPicPr>
              <p:blipFill>
                <a:blip r:embed="rId85" cstate="print"/>
                <a:stretch>
                  <a:fillRect/>
                </a:stretch>
              </p:blipFill>
              <p:spPr>
                <a:xfrm>
                  <a:off x="11657951" y="8844244"/>
                  <a:ext cx="285059" cy="1293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76" name="그룹 1076"/>
            <p:cNvGrpSpPr/>
            <p:nvPr/>
          </p:nvGrpSpPr>
          <p:grpSpPr>
            <a:xfrm>
              <a:off x="12256407" y="8502476"/>
              <a:ext cx="656865" cy="482867"/>
              <a:chOff x="12256407" y="8502476"/>
              <a:chExt cx="656865" cy="482867"/>
            </a:xfrm>
          </p:grpSpPr>
          <p:grpSp>
            <p:nvGrpSpPr>
              <p:cNvPr id="1077" name="그룹 1077"/>
              <p:cNvGrpSpPr/>
              <p:nvPr/>
            </p:nvGrpSpPr>
            <p:grpSpPr>
              <a:xfrm>
                <a:off x="12256407" y="8502476"/>
                <a:ext cx="656865" cy="482867"/>
                <a:chOff x="12256407" y="8502476"/>
                <a:chExt cx="656865" cy="482867"/>
              </a:xfrm>
            </p:grpSpPr>
            <p:pic>
              <p:nvPicPr>
                <p:cNvPr id="257" name="Object 256"/>
                <p:cNvPicPr>
                  <a:picLocks noChangeAspect="1"/>
                </p:cNvPicPr>
                <p:nvPr/>
              </p:nvPicPr>
              <p:blipFill>
                <a:blip r:embed="rId79" cstate="print"/>
                <a:stretch>
                  <a:fillRect/>
                </a:stretch>
              </p:blipFill>
              <p:spPr>
                <a:xfrm>
                  <a:off x="11959492" y="8292560"/>
                  <a:ext cx="1313730" cy="965734"/>
                </a:xfrm>
                <a:prstGeom prst="rect">
                  <a:avLst/>
                </a:prstGeom>
              </p:spPr>
            </p:pic>
            <p:pic>
              <p:nvPicPr>
                <p:cNvPr id="258" name="Object 257"/>
                <p:cNvPicPr>
                  <a:picLocks noChangeAspect="1"/>
                </p:cNvPicPr>
                <p:nvPr/>
              </p:nvPicPr>
              <p:blipFill>
                <a:blip r:embed="rId80" cstate="print"/>
                <a:stretch>
                  <a:fillRect/>
                </a:stretch>
              </p:blipFill>
              <p:spPr>
                <a:xfrm>
                  <a:off x="12256407" y="8502476"/>
                  <a:ext cx="656865" cy="482867"/>
                </a:xfrm>
                <a:prstGeom prst="rect">
                  <a:avLst/>
                </a:prstGeom>
              </p:spPr>
            </p:pic>
          </p:grpSp>
          <p:pic>
            <p:nvPicPr>
              <p:cNvPr id="260" name="Object 259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>
                <a:off x="12250629" y="8510906"/>
                <a:ext cx="673726" cy="182345"/>
              </a:xfrm>
              <a:prstGeom prst="rect">
                <a:avLst/>
              </a:prstGeom>
            </p:spPr>
          </p:pic>
          <p:pic>
            <p:nvPicPr>
              <p:cNvPr id="261" name="Object 260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12293062" y="8702580"/>
                <a:ext cx="383383" cy="162926"/>
              </a:xfrm>
              <a:prstGeom prst="rect">
                <a:avLst/>
              </a:prstGeom>
            </p:spPr>
          </p:pic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2248468" y="8844241"/>
                <a:ext cx="341202" cy="119802"/>
              </a:xfrm>
              <a:prstGeom prst="rect">
                <a:avLst/>
              </a:prstGeom>
            </p:spPr>
          </p:pic>
          <p:pic>
            <p:nvPicPr>
              <p:cNvPr id="263" name="Object 262"/>
              <p:cNvPicPr>
                <a:picLocks noChangeAspect="1"/>
              </p:cNvPicPr>
              <p:nvPr/>
            </p:nvPicPr>
            <p:blipFill>
              <a:blip r:embed="rId88" cstate="print"/>
              <a:stretch>
                <a:fillRect/>
              </a:stretch>
            </p:blipFill>
            <p:spPr>
              <a:xfrm>
                <a:off x="12567312" y="8844241"/>
                <a:ext cx="106354" cy="127602"/>
              </a:xfrm>
              <a:prstGeom prst="rect">
                <a:avLst/>
              </a:prstGeom>
            </p:spPr>
          </p:pic>
          <p:pic>
            <p:nvPicPr>
              <p:cNvPr id="264" name="Object 263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12556119" y="8844241"/>
                <a:ext cx="250754" cy="127602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1794325" y="8380679"/>
              <a:ext cx="656865" cy="482867"/>
              <a:chOff x="11794325" y="8380679"/>
              <a:chExt cx="656865" cy="482867"/>
            </a:xfrm>
          </p:grpSpPr>
          <p:grpSp>
            <p:nvGrpSpPr>
              <p:cNvPr id="1079" name="그룹 1079"/>
              <p:cNvGrpSpPr/>
              <p:nvPr/>
            </p:nvGrpSpPr>
            <p:grpSpPr>
              <a:xfrm>
                <a:off x="11794325" y="8380679"/>
                <a:ext cx="656865" cy="482867"/>
                <a:chOff x="11794325" y="8380679"/>
                <a:chExt cx="656865" cy="482867"/>
              </a:xfrm>
            </p:grpSpPr>
            <p:pic>
              <p:nvPicPr>
                <p:cNvPr id="268" name="Object 267"/>
                <p:cNvPicPr>
                  <a:picLocks noChangeAspect="1"/>
                </p:cNvPicPr>
                <p:nvPr/>
              </p:nvPicPr>
              <p:blipFill>
                <a:blip r:embed="rId79" cstate="print"/>
                <a:stretch>
                  <a:fillRect/>
                </a:stretch>
              </p:blipFill>
              <p:spPr>
                <a:xfrm>
                  <a:off x="11497410" y="8170763"/>
                  <a:ext cx="1313730" cy="965734"/>
                </a:xfrm>
                <a:prstGeom prst="rect">
                  <a:avLst/>
                </a:prstGeom>
              </p:spPr>
            </p:pic>
            <p:pic>
              <p:nvPicPr>
                <p:cNvPr id="269" name="Object 268"/>
                <p:cNvPicPr>
                  <a:picLocks noChangeAspect="1"/>
                </p:cNvPicPr>
                <p:nvPr/>
              </p:nvPicPr>
              <p:blipFill>
                <a:blip r:embed="rId80" cstate="print"/>
                <a:stretch>
                  <a:fillRect/>
                </a:stretch>
              </p:blipFill>
              <p:spPr>
                <a:xfrm>
                  <a:off x="11794325" y="8380679"/>
                  <a:ext cx="656865" cy="482867"/>
                </a:xfrm>
                <a:prstGeom prst="rect">
                  <a:avLst/>
                </a:prstGeom>
              </p:spPr>
            </p:pic>
          </p:grpSp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90" cstate="print"/>
              <a:stretch>
                <a:fillRect/>
              </a:stretch>
            </p:blipFill>
            <p:spPr>
              <a:xfrm>
                <a:off x="11792552" y="8389110"/>
                <a:ext cx="686984" cy="196393"/>
              </a:xfrm>
              <a:prstGeom prst="rect">
                <a:avLst/>
              </a:prstGeom>
            </p:spPr>
          </p:pic>
          <p:pic>
            <p:nvPicPr>
              <p:cNvPr id="272" name="Object 271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11830979" y="8580782"/>
                <a:ext cx="433545" cy="162926"/>
              </a:xfrm>
              <a:prstGeom prst="rect">
                <a:avLst/>
              </a:prstGeom>
            </p:spPr>
          </p:pic>
          <p:grpSp>
            <p:nvGrpSpPr>
              <p:cNvPr id="1080" name="그룹 1080"/>
              <p:cNvGrpSpPr/>
              <p:nvPr/>
            </p:nvGrpSpPr>
            <p:grpSpPr>
              <a:xfrm>
                <a:off x="11796460" y="8732519"/>
                <a:ext cx="633938" cy="95521"/>
                <a:chOff x="11796460" y="8732519"/>
                <a:chExt cx="633938" cy="95521"/>
              </a:xfrm>
            </p:grpSpPr>
            <p:pic>
              <p:nvPicPr>
                <p:cNvPr id="274" name="Object 273"/>
                <p:cNvPicPr>
                  <a:picLocks noChangeAspect="1"/>
                </p:cNvPicPr>
                <p:nvPr/>
              </p:nvPicPr>
              <p:blipFill>
                <a:blip r:embed="rId83" cstate="print"/>
                <a:stretch>
                  <a:fillRect/>
                </a:stretch>
              </p:blipFill>
              <p:spPr>
                <a:xfrm>
                  <a:off x="11786386" y="8722445"/>
                  <a:ext cx="341202" cy="119802"/>
                </a:xfrm>
                <a:prstGeom prst="rect">
                  <a:avLst/>
                </a:prstGeom>
              </p:spPr>
            </p:pic>
            <p:pic>
              <p:nvPicPr>
                <p:cNvPr id="275" name="Object 274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12094059" y="8722445"/>
                  <a:ext cx="128764" cy="119802"/>
                </a:xfrm>
                <a:prstGeom prst="rect">
                  <a:avLst/>
                </a:prstGeom>
              </p:spPr>
            </p:pic>
            <p:pic>
              <p:nvPicPr>
                <p:cNvPr id="276" name="Object 275"/>
                <p:cNvPicPr>
                  <a:picLocks noChangeAspect="1"/>
                </p:cNvPicPr>
                <p:nvPr/>
              </p:nvPicPr>
              <p:blipFill>
                <a:blip r:embed="rId92" cstate="print"/>
                <a:stretch>
                  <a:fillRect/>
                </a:stretch>
              </p:blipFill>
              <p:spPr>
                <a:xfrm>
                  <a:off x="12116447" y="8722445"/>
                  <a:ext cx="286488" cy="1293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81" name="그룹 1081"/>
            <p:cNvGrpSpPr/>
            <p:nvPr/>
          </p:nvGrpSpPr>
          <p:grpSpPr>
            <a:xfrm>
              <a:off x="12963840" y="8692967"/>
              <a:ext cx="256963" cy="121521"/>
              <a:chOff x="12963840" y="8692967"/>
              <a:chExt cx="256963" cy="121521"/>
            </a:xfrm>
          </p:grpSpPr>
          <p:pic>
            <p:nvPicPr>
              <p:cNvPr id="280" name="Object 279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 rot="5400000">
                <a:off x="12963840" y="8692967"/>
                <a:ext cx="256963" cy="121521"/>
              </a:xfrm>
              <a:prstGeom prst="rect">
                <a:avLst/>
              </a:prstGeom>
            </p:spPr>
          </p:pic>
        </p:grpSp>
      </p:grpSp>
      <p:grpSp>
        <p:nvGrpSpPr>
          <p:cNvPr id="1082" name="그룹 1082"/>
          <p:cNvGrpSpPr/>
          <p:nvPr/>
        </p:nvGrpSpPr>
        <p:grpSpPr>
          <a:xfrm>
            <a:off x="13007916" y="1004097"/>
            <a:ext cx="207008" cy="207008"/>
            <a:chOff x="13007916" y="1004097"/>
            <a:chExt cx="207008" cy="207008"/>
          </a:xfrm>
        </p:grpSpPr>
        <p:pic>
          <p:nvPicPr>
            <p:cNvPr id="283" name="Object 2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7916" y="1004097"/>
              <a:ext cx="207008" cy="2070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4258" y="600525"/>
            <a:ext cx="17017199" cy="9165932"/>
            <a:chOff x="634258" y="600525"/>
            <a:chExt cx="17017199" cy="91659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258" y="600525"/>
              <a:ext cx="17017199" cy="916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>
            <a:grpSpLocks noGrp="1" noUngrp="1" noRot="1" noMove="1" noResize="1"/>
          </p:cNvGrpSpPr>
          <p:nvPr/>
        </p:nvGrpSpPr>
        <p:grpSpPr>
          <a:xfrm>
            <a:off x="2935571" y="1342922"/>
            <a:ext cx="14159667" cy="7915398"/>
            <a:chOff x="2935571" y="1342922"/>
            <a:chExt cx="14159667" cy="7915398"/>
          </a:xfrm>
        </p:grpSpPr>
        <p:pic>
          <p:nvPicPr>
            <p:cNvPr id="6" name="Object 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5571" y="1342922"/>
              <a:ext cx="14159667" cy="79153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773" y="1182373"/>
            <a:ext cx="2080220" cy="14023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200" y="2436781"/>
            <a:ext cx="1302692" cy="4622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438" y="874780"/>
            <a:ext cx="706427" cy="253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0710" y="1905059"/>
            <a:ext cx="3470178" cy="606359"/>
            <a:chOff x="3120710" y="1905059"/>
            <a:chExt cx="3470178" cy="606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0710" y="1905059"/>
              <a:ext cx="3470178" cy="6063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0182" y="1975854"/>
            <a:ext cx="1749794" cy="513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6548" y="1906018"/>
            <a:ext cx="3623619" cy="604441"/>
            <a:chOff x="6706548" y="1906018"/>
            <a:chExt cx="3623619" cy="6044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6548" y="1906018"/>
              <a:ext cx="3623619" cy="6044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8146" y="1984004"/>
            <a:ext cx="1665155" cy="4917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87021" y="1905186"/>
            <a:ext cx="3992513" cy="606105"/>
            <a:chOff x="12987021" y="1905186"/>
            <a:chExt cx="3992513" cy="6061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7021" y="1905186"/>
              <a:ext cx="3992513" cy="6061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57213" y="1975854"/>
            <a:ext cx="2708384" cy="5134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79902" y="2949091"/>
            <a:ext cx="2877662" cy="1124111"/>
            <a:chOff x="3479902" y="2949091"/>
            <a:chExt cx="2877662" cy="11241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79902" y="2949091"/>
              <a:ext cx="2877662" cy="11241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11658" y="3234288"/>
            <a:ext cx="2785073" cy="568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96263" y="6681634"/>
            <a:ext cx="2270982" cy="1466475"/>
            <a:chOff x="3796263" y="6681634"/>
            <a:chExt cx="2270982" cy="14664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31292" y="6681634"/>
              <a:ext cx="600923" cy="676574"/>
              <a:chOff x="4631292" y="6681634"/>
              <a:chExt cx="600923" cy="6765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4631292" y="6681634"/>
                <a:ext cx="600923" cy="6765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45819" y="7019920"/>
              <a:ext cx="1971869" cy="667920"/>
              <a:chOff x="3945819" y="7019920"/>
              <a:chExt cx="1971869" cy="66792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45819" y="7019920"/>
                <a:ext cx="1971869" cy="66792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7692" y="7193170"/>
              <a:ext cx="1729121" cy="35236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43900" y="7813341"/>
              <a:ext cx="1460042" cy="3559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09464" y="2824695"/>
            <a:ext cx="2026401" cy="2901126"/>
            <a:chOff x="14049316" y="2987811"/>
            <a:chExt cx="2026401" cy="290112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37381" y="4933757"/>
              <a:ext cx="1226383" cy="6201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049316" y="4605566"/>
              <a:ext cx="2026401" cy="1283371"/>
              <a:chOff x="14049316" y="4605566"/>
              <a:chExt cx="2026401" cy="12833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049316" y="4605566"/>
                <a:ext cx="2026401" cy="12833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49316" y="2987811"/>
              <a:ext cx="2026401" cy="1760456"/>
              <a:chOff x="14049316" y="2987811"/>
              <a:chExt cx="2026401" cy="176045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049316" y="2987811"/>
                <a:ext cx="2026401" cy="176045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50950" y="3086704"/>
              <a:ext cx="1800850" cy="4407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34930" y="1911136"/>
            <a:ext cx="2490850" cy="604441"/>
            <a:chOff x="10434930" y="1911136"/>
            <a:chExt cx="2490850" cy="6044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34930" y="1911136"/>
              <a:ext cx="2490850" cy="60444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99116" y="1955216"/>
            <a:ext cx="1556289" cy="51348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48893" y="5718930"/>
            <a:ext cx="3047619" cy="2390963"/>
            <a:chOff x="13588745" y="5882046"/>
            <a:chExt cx="3047619" cy="239096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462286" y="5008504"/>
              <a:ext cx="1292076" cy="3039160"/>
              <a:chOff x="14462286" y="5008504"/>
              <a:chExt cx="1292076" cy="303916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400000">
                <a:off x="14462286" y="5008504"/>
                <a:ext cx="1292076" cy="303916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40589" y="6835151"/>
              <a:ext cx="1714844" cy="42639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23023" y="7779308"/>
              <a:ext cx="2336008" cy="506151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673451" y="7313994"/>
              <a:ext cx="2866204" cy="416511"/>
              <a:chOff x="13673451" y="7313994"/>
              <a:chExt cx="2866204" cy="41651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650117" y="7304360"/>
                <a:ext cx="650383" cy="258421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14267898" y="7313994"/>
                <a:ext cx="2271757" cy="416511"/>
                <a:chOff x="14267898" y="7313994"/>
                <a:chExt cx="2271757" cy="416511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14267898" y="7313994"/>
                  <a:ext cx="2271757" cy="220239"/>
                  <a:chOff x="14267898" y="7313994"/>
                  <a:chExt cx="2271757" cy="220239"/>
                </a:xfrm>
              </p:grpSpPr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14267898" y="7313994"/>
                    <a:ext cx="2271757" cy="220239"/>
                    <a:chOff x="14267898" y="7313994"/>
                    <a:chExt cx="2271757" cy="220239"/>
                  </a:xfrm>
                </p:grpSpPr>
                <p:pic>
                  <p:nvPicPr>
                    <p:cNvPr id="62" name="Object 61"/>
                    <p:cNvPicPr>
                      <a:picLocks noChangeAspect="1"/>
                    </p:cNvPicPr>
                    <p:nvPr/>
                  </p:nvPicPr>
                  <p:blipFill>
                    <a:blip r:embed="rId29" cstate="print"/>
                    <a:stretch>
                      <a:fillRect/>
                    </a:stretch>
                  </p:blipFill>
                  <p:spPr>
                    <a:xfrm>
                      <a:off x="14267898" y="7313994"/>
                      <a:ext cx="2271757" cy="22023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14267898" y="7313994"/>
                    <a:ext cx="1656161" cy="220239"/>
                    <a:chOff x="14267898" y="7313994"/>
                    <a:chExt cx="1656161" cy="220239"/>
                  </a:xfrm>
                </p:grpSpPr>
                <p:pic>
                  <p:nvPicPr>
                    <p:cNvPr id="65" name="Object 64"/>
                    <p:cNvPicPr>
                      <a:picLocks noChangeAspect="1"/>
                    </p:cNvPicPr>
                    <p:nvPr/>
                  </p:nvPicPr>
                  <p:blipFill>
                    <a:blip r:embed="rId30" cstate="print"/>
                    <a:stretch>
                      <a:fillRect/>
                    </a:stretch>
                  </p:blipFill>
                  <p:spPr>
                    <a:xfrm>
                      <a:off x="14267898" y="7313994"/>
                      <a:ext cx="1656161" cy="220239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4250335" y="7546232"/>
                  <a:ext cx="1529616" cy="22173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1" name="그룹 1021"/>
          <p:cNvGrpSpPr/>
          <p:nvPr/>
        </p:nvGrpSpPr>
        <p:grpSpPr>
          <a:xfrm>
            <a:off x="4004852" y="2822244"/>
            <a:ext cx="5549694" cy="3572987"/>
            <a:chOff x="4004852" y="2822244"/>
            <a:chExt cx="5549694" cy="357298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736546" y="2822244"/>
              <a:ext cx="1818000" cy="682743"/>
              <a:chOff x="7736546" y="2822244"/>
              <a:chExt cx="1818000" cy="68274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7736546" y="2822244"/>
                <a:ext cx="1818000" cy="68274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890397" y="3002906"/>
              <a:ext cx="1369311" cy="352369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4004852" y="4299197"/>
              <a:ext cx="1818000" cy="2096034"/>
              <a:chOff x="4004852" y="4299197"/>
              <a:chExt cx="1818000" cy="209603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4530482" y="4299197"/>
                <a:ext cx="776500" cy="790458"/>
                <a:chOff x="4530482" y="4299197"/>
                <a:chExt cx="776500" cy="79045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4530482" y="4299197"/>
                  <a:ext cx="776500" cy="790458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004852" y="5712488"/>
                <a:ext cx="1818000" cy="682743"/>
                <a:chOff x="4004852" y="5712488"/>
                <a:chExt cx="1818000" cy="682743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4004852" y="5712488"/>
                  <a:ext cx="1818000" cy="682743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991359" y="5769105"/>
                <a:ext cx="1551892" cy="580930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4222926" y="5296380"/>
                <a:ext cx="1235992" cy="28024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5822852" y="6015764"/>
              <a:ext cx="883696" cy="103774"/>
              <a:chOff x="5822852" y="6015764"/>
              <a:chExt cx="883696" cy="103774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5822852" y="6015764"/>
                <a:ext cx="883696" cy="1037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5618376" y="4230444"/>
              <a:ext cx="2913844" cy="780188"/>
              <a:chOff x="5618376" y="4230444"/>
              <a:chExt cx="2913844" cy="78018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16200000">
                <a:off x="5618376" y="4230444"/>
                <a:ext cx="2913844" cy="780188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0742801" y="2820863"/>
            <a:ext cx="1818000" cy="682743"/>
            <a:chOff x="10742801" y="2820863"/>
            <a:chExt cx="1818000" cy="68274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742801" y="2820863"/>
              <a:ext cx="1818000" cy="682743"/>
              <a:chOff x="10742801" y="2820863"/>
              <a:chExt cx="1818000" cy="682743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742801" y="2820863"/>
                <a:ext cx="1818000" cy="682743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13715" y="3001525"/>
              <a:ext cx="1344273" cy="3523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585007" y="3557786"/>
            <a:ext cx="2430398" cy="3747281"/>
            <a:chOff x="7585007" y="3557786"/>
            <a:chExt cx="2430398" cy="3747281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7585007" y="4800293"/>
              <a:ext cx="2146422" cy="2013689"/>
              <a:chOff x="7585007" y="4800293"/>
              <a:chExt cx="2146422" cy="2013689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585007" y="4800293"/>
                <a:ext cx="2146422" cy="201368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109683" y="6609335"/>
              <a:ext cx="1158159" cy="695732"/>
              <a:chOff x="8109683" y="6609335"/>
              <a:chExt cx="1158159" cy="695732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109683" y="6609335"/>
                <a:ext cx="1158159" cy="69573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8131623" y="5351916"/>
              <a:ext cx="1368263" cy="414924"/>
              <a:chOff x="8131623" y="5351916"/>
              <a:chExt cx="1368263" cy="414924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8282689" y="5328627"/>
                <a:ext cx="1235868" cy="480497"/>
              </a:xfrm>
              <a:prstGeom prst="rect">
                <a:avLst/>
              </a:prstGeom>
            </p:spPr>
          </p:pic>
          <p:grpSp>
            <p:nvGrpSpPr>
              <p:cNvPr id="1034" name="그룹 1034"/>
              <p:cNvGrpSpPr/>
              <p:nvPr/>
            </p:nvGrpSpPr>
            <p:grpSpPr>
              <a:xfrm>
                <a:off x="8131623" y="5395262"/>
                <a:ext cx="147567" cy="147567"/>
                <a:chOff x="8131623" y="5395262"/>
                <a:chExt cx="147567" cy="147567"/>
              </a:xfrm>
            </p:grpSpPr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8131623" y="5395262"/>
                  <a:ext cx="147567" cy="14756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7747285" y="4999633"/>
              <a:ext cx="1723140" cy="311208"/>
              <a:chOff x="7747285" y="4999633"/>
              <a:chExt cx="1723140" cy="311208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776828" y="5023409"/>
                <a:ext cx="1422783" cy="280240"/>
              </a:xfrm>
              <a:prstGeom prst="rect">
                <a:avLst/>
              </a:prstGeom>
            </p:spPr>
          </p:pic>
          <p:grpSp>
            <p:nvGrpSpPr>
              <p:cNvPr id="1036" name="그룹 1036"/>
              <p:cNvGrpSpPr/>
              <p:nvPr/>
            </p:nvGrpSpPr>
            <p:grpSpPr>
              <a:xfrm>
                <a:off x="7747285" y="4999633"/>
                <a:ext cx="311208" cy="311208"/>
                <a:chOff x="7747285" y="4999633"/>
                <a:chExt cx="311208" cy="311208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7747285" y="4999633"/>
                  <a:ext cx="311208" cy="311208"/>
                </a:xfrm>
                <a:prstGeom prst="rect">
                  <a:avLst/>
                </a:prstGeom>
              </p:spPr>
            </p:pic>
          </p:grpSp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7830509" y="5013968"/>
                <a:ext cx="163778" cy="27364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7747285" y="5814742"/>
              <a:ext cx="1713619" cy="311208"/>
              <a:chOff x="7747285" y="5814742"/>
              <a:chExt cx="1713619" cy="311208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7767307" y="5838517"/>
                <a:ext cx="1407269" cy="280240"/>
              </a:xfrm>
              <a:prstGeom prst="rect">
                <a:avLst/>
              </a:prstGeom>
            </p:spPr>
          </p:pic>
          <p:grpSp>
            <p:nvGrpSpPr>
              <p:cNvPr id="1038" name="그룹 1038"/>
              <p:cNvGrpSpPr/>
              <p:nvPr/>
            </p:nvGrpSpPr>
            <p:grpSpPr>
              <a:xfrm>
                <a:off x="7747285" y="5814742"/>
                <a:ext cx="311208" cy="311208"/>
                <a:chOff x="7747285" y="5814742"/>
                <a:chExt cx="311208" cy="311208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7747285" y="5814742"/>
                  <a:ext cx="311208" cy="311208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7830510" y="5829073"/>
                <a:ext cx="192350" cy="273645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79216" y="6665483"/>
              <a:ext cx="1102326" cy="480497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7936052" y="4221088"/>
              <a:ext cx="1418988" cy="708884"/>
              <a:chOff x="7936052" y="4221088"/>
              <a:chExt cx="1418988" cy="708884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7936052" y="4221088"/>
                <a:ext cx="1418988" cy="708884"/>
              </a:xfrm>
              <a:prstGeom prst="rect">
                <a:avLst/>
              </a:prstGeom>
            </p:spPr>
          </p:pic>
        </p:grpSp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88831" y="4402482"/>
              <a:ext cx="1437628" cy="338133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8294915" y="3858174"/>
              <a:ext cx="701261" cy="100486"/>
              <a:chOff x="8294915" y="3858174"/>
              <a:chExt cx="701261" cy="100486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5400000">
                <a:off x="8294915" y="3858174"/>
                <a:ext cx="701261" cy="100486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8879631" y="3579111"/>
              <a:ext cx="1135773" cy="1001721"/>
              <a:chOff x="8879631" y="3579111"/>
              <a:chExt cx="1135773" cy="1001721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8349885" y="3116391"/>
                <a:ext cx="2271547" cy="2003442"/>
              </a:xfrm>
              <a:prstGeom prst="rect">
                <a:avLst/>
              </a:prstGeom>
            </p:spPr>
          </p:pic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879631" y="3579111"/>
                <a:ext cx="1135773" cy="1001721"/>
              </a:xfrm>
              <a:prstGeom prst="rect">
                <a:avLst/>
              </a:prstGeom>
            </p:spPr>
          </p:pic>
        </p:grpSp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994895" y="3813265"/>
              <a:ext cx="907469" cy="461993"/>
            </a:xfrm>
            <a:prstGeom prst="rect">
              <a:avLst/>
            </a:prstGeom>
          </p:spPr>
        </p:pic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766092" y="6213245"/>
              <a:ext cx="1306107" cy="280240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7755593" y="6189473"/>
              <a:ext cx="311208" cy="311208"/>
              <a:chOff x="7755593" y="6189473"/>
              <a:chExt cx="311208" cy="311208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7755593" y="6189473"/>
                <a:ext cx="311208" cy="311208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36886" y="6203801"/>
              <a:ext cx="191769" cy="305388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917003" y="7372609"/>
            <a:ext cx="2781874" cy="1737596"/>
            <a:chOff x="6917003" y="7372609"/>
            <a:chExt cx="2781874" cy="1737596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05730" y="7613145"/>
              <a:ext cx="1473854" cy="281359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598295" y="8416246"/>
              <a:ext cx="914370" cy="252389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25795" y="7877081"/>
              <a:ext cx="1448416" cy="281359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73806" y="7352145"/>
              <a:ext cx="903398" cy="252389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905730" y="8122002"/>
              <a:ext cx="1327816" cy="281359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7918263" y="7674616"/>
              <a:ext cx="146972" cy="655614"/>
              <a:chOff x="7918263" y="7674616"/>
              <a:chExt cx="146972" cy="655614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7918263" y="7674616"/>
                <a:ext cx="146972" cy="655614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898499" y="7927376"/>
              <a:ext cx="627967" cy="228215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7509256" y="8002751"/>
              <a:ext cx="419287" cy="39413"/>
              <a:chOff x="7509256" y="8002751"/>
              <a:chExt cx="419287" cy="39413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7509256" y="8002751"/>
                <a:ext cx="419287" cy="39413"/>
              </a:xfrm>
              <a:prstGeom prst="rect">
                <a:avLst/>
              </a:prstGeom>
            </p:spPr>
          </p:pic>
        </p:grpSp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744089" y="8627259"/>
              <a:ext cx="1759140" cy="463873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9651817" y="7547873"/>
              <a:ext cx="47059" cy="1562332"/>
              <a:chOff x="9651817" y="7547873"/>
              <a:chExt cx="47059" cy="1562332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9651817" y="7547873"/>
                <a:ext cx="47059" cy="1562332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7597233" y="7547873"/>
              <a:ext cx="47059" cy="1562332"/>
              <a:chOff x="7597233" y="7547873"/>
              <a:chExt cx="47059" cy="1562332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68" cstate="print"/>
              <a:stretch>
                <a:fillRect/>
              </a:stretch>
            </p:blipFill>
            <p:spPr>
              <a:xfrm>
                <a:off x="7597233" y="7547873"/>
                <a:ext cx="47059" cy="1562332"/>
              </a:xfrm>
              <a:prstGeom prst="rect">
                <a:avLst/>
              </a:prstGeom>
            </p:spPr>
          </p:pic>
        </p:grpSp>
      </p:grpSp>
      <p:grpSp>
        <p:nvGrpSpPr>
          <p:cNvPr id="1048" name="그룹 1048"/>
          <p:cNvGrpSpPr/>
          <p:nvPr/>
        </p:nvGrpSpPr>
        <p:grpSpPr>
          <a:xfrm>
            <a:off x="10868343" y="3626730"/>
            <a:ext cx="2097899" cy="1904185"/>
            <a:chOff x="10868343" y="3626730"/>
            <a:chExt cx="2097899" cy="1904185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1919279" y="3735718"/>
              <a:ext cx="1119597" cy="513978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10868343" y="4531416"/>
              <a:ext cx="1608473" cy="999499"/>
              <a:chOff x="10868343" y="4531416"/>
              <a:chExt cx="1608473" cy="999499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0868343" y="4531416"/>
                <a:ext cx="1608473" cy="999499"/>
              </a:xfrm>
              <a:prstGeom prst="rect">
                <a:avLst/>
              </a:prstGeom>
            </p:spPr>
          </p:pic>
        </p:grpSp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877322" y="4539789"/>
              <a:ext cx="1527146" cy="1012536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11282528" y="3978547"/>
              <a:ext cx="804118" cy="100486"/>
              <a:chOff x="11282528" y="3978547"/>
              <a:chExt cx="804118" cy="100486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 rot="5400000">
                <a:off x="11282528" y="3978547"/>
                <a:ext cx="804118" cy="10048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9400154" y="6027530"/>
            <a:ext cx="2133112" cy="445036"/>
            <a:chOff x="9400154" y="6027530"/>
            <a:chExt cx="2133112" cy="445036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 rot="16200000">
              <a:off x="9400154" y="6027530"/>
              <a:ext cx="2133112" cy="445036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0242379" y="7126065"/>
            <a:ext cx="1324444" cy="337227"/>
            <a:chOff x="10242379" y="7126065"/>
            <a:chExt cx="1324444" cy="337227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 rot="-5400000">
              <a:off x="10242379" y="7126065"/>
              <a:ext cx="1324444" cy="337227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9753600" y="5168320"/>
            <a:ext cx="4395944" cy="3023180"/>
            <a:chOff x="9790742" y="5147138"/>
            <a:chExt cx="4395944" cy="3023180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0248867" y="5147138"/>
              <a:ext cx="510133" cy="59906"/>
              <a:chOff x="10248867" y="5147138"/>
              <a:chExt cx="510133" cy="59906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0248867" y="5147138"/>
                <a:ext cx="510133" cy="59906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2118520" y="7789438"/>
              <a:ext cx="229413" cy="87107"/>
              <a:chOff x="12118520" y="7789438"/>
              <a:chExt cx="229413" cy="87107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2118520" y="7789438"/>
                <a:ext cx="229413" cy="87107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2228131" y="6121849"/>
              <a:ext cx="33354" cy="1107341"/>
              <a:chOff x="12228131" y="6121849"/>
              <a:chExt cx="33354" cy="1107341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12228131" y="6121849"/>
                <a:ext cx="33354" cy="1107341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055296" y="6422084"/>
              <a:ext cx="996353" cy="493931"/>
              <a:chOff x="11055296" y="6422084"/>
              <a:chExt cx="996353" cy="493931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0589359" y="6207358"/>
                <a:ext cx="1992705" cy="987863"/>
              </a:xfrm>
              <a:prstGeom prst="rect">
                <a:avLst/>
              </a:prstGeom>
            </p:spPr>
          </p:pic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1055296" y="6422084"/>
                <a:ext cx="996353" cy="493931"/>
              </a:xfrm>
              <a:prstGeom prst="rect">
                <a:avLst/>
              </a:prstGeom>
            </p:spPr>
          </p:pic>
        </p:grpSp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804600" y="6398638"/>
              <a:ext cx="1170667" cy="574334"/>
            </a:xfrm>
            <a:prstGeom prst="rect">
              <a:avLst/>
            </a:prstGeom>
          </p:spPr>
        </p:pic>
        <p:grpSp>
          <p:nvGrpSpPr>
            <p:cNvPr id="1058" name="그룹 1058"/>
            <p:cNvGrpSpPr/>
            <p:nvPr/>
          </p:nvGrpSpPr>
          <p:grpSpPr>
            <a:xfrm>
              <a:off x="11055296" y="7554958"/>
              <a:ext cx="996353" cy="493931"/>
              <a:chOff x="11055296" y="7554958"/>
              <a:chExt cx="996353" cy="493931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10589359" y="7340232"/>
                <a:ext cx="1992705" cy="987863"/>
              </a:xfrm>
              <a:prstGeom prst="rect">
                <a:avLst/>
              </a:prstGeom>
            </p:spPr>
          </p:pic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1055296" y="7554958"/>
                <a:ext cx="996353" cy="493931"/>
              </a:xfrm>
              <a:prstGeom prst="rect">
                <a:avLst/>
              </a:prstGeom>
            </p:spPr>
          </p:pic>
        </p:grpSp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804600" y="7531512"/>
              <a:ext cx="1170667" cy="574334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2342679" y="6085813"/>
              <a:ext cx="1546454" cy="1238530"/>
            </a:xfrm>
            <a:prstGeom prst="rect">
              <a:avLst/>
            </a:prstGeom>
          </p:spPr>
        </p:pic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2353441" y="7673994"/>
              <a:ext cx="1022930" cy="519501"/>
            </a:xfrm>
            <a:prstGeom prst="rect">
              <a:avLst/>
            </a:prstGeom>
          </p:spPr>
        </p:pic>
        <p:grpSp>
          <p:nvGrpSpPr>
            <p:cNvPr id="1059" name="그룹 1059"/>
            <p:cNvGrpSpPr/>
            <p:nvPr/>
          </p:nvGrpSpPr>
          <p:grpSpPr>
            <a:xfrm>
              <a:off x="9790742" y="5738671"/>
              <a:ext cx="952059" cy="942962"/>
              <a:chOff x="9790742" y="5738671"/>
              <a:chExt cx="952059" cy="942962"/>
            </a:xfrm>
          </p:grpSpPr>
          <p:grpSp>
            <p:nvGrpSpPr>
              <p:cNvPr id="1060" name="그룹 1060"/>
              <p:cNvGrpSpPr/>
              <p:nvPr/>
            </p:nvGrpSpPr>
            <p:grpSpPr>
              <a:xfrm>
                <a:off x="9790742" y="5738671"/>
                <a:ext cx="952059" cy="942962"/>
                <a:chOff x="9790742" y="5738671"/>
                <a:chExt cx="952059" cy="942962"/>
              </a:xfrm>
            </p:grpSpPr>
            <p:pic>
              <p:nvPicPr>
                <p:cNvPr id="207" name="Object 206"/>
                <p:cNvPicPr>
                  <a:picLocks noChangeAspect="1"/>
                </p:cNvPicPr>
                <p:nvPr/>
              </p:nvPicPr>
              <p:blipFill>
                <a:blip r:embed="rId84" cstate="print"/>
                <a:stretch>
                  <a:fillRect/>
                </a:stretch>
              </p:blipFill>
              <p:spPr>
                <a:xfrm>
                  <a:off x="9790742" y="5738671"/>
                  <a:ext cx="952059" cy="942962"/>
                </a:xfrm>
                <a:prstGeom prst="rect">
                  <a:avLst/>
                </a:prstGeom>
              </p:spPr>
            </p:pic>
          </p:grpSp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9839145" y="6030996"/>
                <a:ext cx="698202" cy="3730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334" y="987001"/>
            <a:ext cx="1577986" cy="555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982928"/>
            <a:ext cx="6672889" cy="3138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39930" y="2693203"/>
            <a:ext cx="7005855" cy="6559818"/>
            <a:chOff x="5639930" y="2693203"/>
            <a:chExt cx="7005855" cy="65598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9930" y="2693203"/>
              <a:ext cx="7005855" cy="65598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60636" y="4219542"/>
            <a:ext cx="2838336" cy="748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25609" y="6794788"/>
            <a:ext cx="2402898" cy="12669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9348" y="7063787"/>
            <a:ext cx="2838336" cy="748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7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334" y="977477"/>
            <a:ext cx="1577986" cy="5649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13" y="982928"/>
            <a:ext cx="6672889" cy="313899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4750178-81F9-C697-E70E-0B6D83051E01}"/>
              </a:ext>
            </a:extLst>
          </p:cNvPr>
          <p:cNvGrpSpPr/>
          <p:nvPr/>
        </p:nvGrpSpPr>
        <p:grpSpPr>
          <a:xfrm>
            <a:off x="4953000" y="2857500"/>
            <a:ext cx="8662989" cy="5455894"/>
            <a:chOff x="4953000" y="2857500"/>
            <a:chExt cx="8662989" cy="545589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102074" y="3559339"/>
              <a:ext cx="6083852" cy="2471504"/>
              <a:chOff x="6113789" y="3606360"/>
              <a:chExt cx="6083852" cy="24715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13789" y="3606360"/>
                <a:ext cx="6083852" cy="247150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0" y="2857500"/>
              <a:ext cx="8662989" cy="54558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5567" y="5914777"/>
            <a:ext cx="14173073" cy="5499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</Words>
  <Application>Microsoft Office PowerPoint</Application>
  <PresentationFormat>사용자 지정</PresentationFormat>
  <Paragraphs>1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주 다은</cp:lastModifiedBy>
  <cp:revision>6</cp:revision>
  <dcterms:created xsi:type="dcterms:W3CDTF">2022-08-19T22:51:49Z</dcterms:created>
  <dcterms:modified xsi:type="dcterms:W3CDTF">2022-08-19T14:50:28Z</dcterms:modified>
</cp:coreProperties>
</file>